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99d6a4ee3d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99d6a4ee3d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9cc09002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9cc09002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9ae303897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9ae303897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a18233bf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a18233bf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a1abc5fa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a1abc5fa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a18233bf0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a18233bf0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a18233bf0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a18233bf0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a18233bf0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a18233bf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a18233bf0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a18233bf0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a18233bf0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a18233bf0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a18233bf0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a18233bf0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a18233bf0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a18233bf0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9cc090028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9cc090028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a1abc5faa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a1abc5faa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a18233bf0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a18233bf0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a18233bf0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a18233bf0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a18233bf0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a18233bf0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a18233bf0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a18233bf0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a1abc5fa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a1abc5fa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a1abc5fa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a1abc5fa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a1abc5faa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a1abc5faa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a1abc5faa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a1abc5faa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a1abc5faa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a1abc5faa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9a84ab240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9a84ab240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a1abc5faa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a1abc5faa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a1abc5faa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a1abc5faa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a1abc5faa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a1abc5faa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a1abc5faa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a1abc5faa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a18233bf0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a18233bf0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a1abc5faa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a1abc5faa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a1abc5faa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a1abc5faa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a1abc5faa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a1abc5faa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a1abc5faa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a1abc5faa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a1abc5faa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a1abc5faa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9a9ace193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9a9ace193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a39775d0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a39775d0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a39775d0d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a39775d0d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a18233bf0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a18233bf0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a39775d0d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a39775d0d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a39775d0d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a39775d0d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9a9ace193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9a9ace193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9a9ace193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9a9ace193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9a9ace193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9a9ace193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9a9ace193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9a9ace193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9a980e8f5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9a980e8f5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9a84ab240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9a84ab240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537eacd1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537eacd1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9a84ab240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9a84ab240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9a84ab240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9a84ab240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9a9ace1935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9a9ace1935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9ce30986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9ce30986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9ce30986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9ce30986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9a9ace193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9a9ace193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9ce309860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9ce30986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9a980e8f5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9a980e8f5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9ce309860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9ce309860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9ce309860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9ce309860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9a84ab24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9a84ab24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9a980e8f5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9a980e8f5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9a980e8f5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9a980e8f5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9a980e8f5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9a980e8f5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9a980e8f5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9a980e8f5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9a980e8f5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9a980e8f5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3b06e0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3b06e0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9a980e8f5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9a980e8f5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9a980e8f5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9a980e8f5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9a980e8f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9a980e8f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9a980e8f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9a980e8f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9a84ab24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9a84ab24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9d85dc51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9d85dc51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9d85dc517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9d85dc517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9d85dc51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9d85dc51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9d85dc517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9d85dc517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9d85dc517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9d85dc517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9d85dc517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9d85dc517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9d85dc517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9d85dc517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9d85dc517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9d85dc517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9d85dc517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9d85dc517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9d85dc517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9d85dc517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9a84ab240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9a84ab240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9d85dc517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9d85dc517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9d85dc517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9d85dc517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9d9c019b7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9d9c019b7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9d9c019b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9d9c019b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9d9c019b7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9d9c019b7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9d9c019b7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9d9c019b7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9d9c019b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9d9c019b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9d9c019b7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9d9c019b7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9d9c019b7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9d9c019b7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9d9c019b7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9d9c019b76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9a84ab24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9a84ab24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9d9c019b7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9d9c019b7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9d9c019b7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9d9c019b7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9d9c019b7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9d9c019b7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9d9c019b7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9d9c019b7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9d9c019b7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9d9c019b7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9d9c019b7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9d9c019b7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9d9c019b76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9d9c019b7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9d9c019b76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9d9c019b7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9d9c019b76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9d9c019b76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9d9c019b76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9d9c019b76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9a84ab240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9a84ab240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9d9c019b76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9d9c019b76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9d9c019b76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9d9c019b76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9d9c019b76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9d9c019b76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9d9c019b76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9d9c019b76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9d9c019b76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9d9c019b76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9d9c019b76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9d9c019b76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9d9c019b76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9d9c019b76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9d9c019b76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9d9c019b76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9d9c019b76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9d9c019b76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9dd837bb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9dd837bb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9a84ab240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9a84ab240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9dd837bb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9dd837bb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9dd837bb7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9dd837bb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9dd837bb7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9dd837bb7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9dd837bb7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9dd837bb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9dd837bb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9dd837bb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9dd837bb7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9dd837bb7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9dd837bb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9dd837bb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9dd837bb7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9dd837bb7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9dd837bb7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9dd837bb7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9dd837bb7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9dd837bb7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9a84ab240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9a84ab240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9ae30389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9ae30389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a18233bf0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a18233bf0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9ae30389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9ae30389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9ae303897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9ae303897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9ae303897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9ae303897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9ae303897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9ae303897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9ae303897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9ae303897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9ae303897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9ae303897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9ae303897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9ae303897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9ae303897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9ae303897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263550" y="295295"/>
            <a:ext cx="4206900" cy="28449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b="1"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1424950" y="3140138"/>
            <a:ext cx="24888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atin typeface="Overpass"/>
                <a:ea typeface="Overpass"/>
                <a:cs typeface="Overpass"/>
                <a:sym typeface="Overpas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3" name="Shape 443"/>
        <p:cNvGrpSpPr/>
        <p:nvPr/>
      </p:nvGrpSpPr>
      <p:grpSpPr>
        <a:xfrm>
          <a:off x="0" y="0"/>
          <a:ext cx="0" cy="0"/>
          <a:chOff x="0" y="0"/>
          <a:chExt cx="0" cy="0"/>
        </a:xfrm>
      </p:grpSpPr>
      <p:sp>
        <p:nvSpPr>
          <p:cNvPr id="444" name="Google Shape;444;p11"/>
          <p:cNvSpPr txBox="1"/>
          <p:nvPr>
            <p:ph hasCustomPrompt="1" type="title"/>
          </p:nvPr>
        </p:nvSpPr>
        <p:spPr>
          <a:xfrm>
            <a:off x="1852350" y="1839025"/>
            <a:ext cx="5439300" cy="98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5" name="Google Shape;445;p11"/>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cxnSp>
        <p:nvCxnSpPr>
          <p:cNvPr id="446" name="Google Shape;446;p11"/>
          <p:cNvCxnSpPr/>
          <p:nvPr/>
        </p:nvCxnSpPr>
        <p:spPr>
          <a:xfrm>
            <a:off x="190500" y="-123825"/>
            <a:ext cx="1343100" cy="5676900"/>
          </a:xfrm>
          <a:prstGeom prst="straightConnector1">
            <a:avLst/>
          </a:prstGeom>
          <a:noFill/>
          <a:ln cap="flat" cmpd="sng" w="9525">
            <a:solidFill>
              <a:srgbClr val="FFD966"/>
            </a:solidFill>
            <a:prstDash val="solid"/>
            <a:round/>
            <a:headEnd len="med" w="med" type="none"/>
            <a:tailEnd len="med" w="med" type="none"/>
          </a:ln>
        </p:spPr>
      </p:cxnSp>
      <p:cxnSp>
        <p:nvCxnSpPr>
          <p:cNvPr id="447" name="Google Shape;447;p11"/>
          <p:cNvCxnSpPr/>
          <p:nvPr/>
        </p:nvCxnSpPr>
        <p:spPr>
          <a:xfrm flipH="1" rot="10800000">
            <a:off x="-1409700" y="-381075"/>
            <a:ext cx="7524600" cy="2790900"/>
          </a:xfrm>
          <a:prstGeom prst="straightConnector1">
            <a:avLst/>
          </a:prstGeom>
          <a:noFill/>
          <a:ln cap="flat" cmpd="sng" w="9525">
            <a:solidFill>
              <a:srgbClr val="FFD966"/>
            </a:solidFill>
            <a:prstDash val="solid"/>
            <a:round/>
            <a:headEnd len="med" w="med" type="none"/>
            <a:tailEnd len="med" w="med" type="none"/>
          </a:ln>
        </p:spPr>
      </p:cxnSp>
      <p:grpSp>
        <p:nvGrpSpPr>
          <p:cNvPr id="448" name="Google Shape;448;p11"/>
          <p:cNvGrpSpPr/>
          <p:nvPr/>
        </p:nvGrpSpPr>
        <p:grpSpPr>
          <a:xfrm>
            <a:off x="6623925" y="4187935"/>
            <a:ext cx="2405778" cy="841262"/>
            <a:chOff x="6623925" y="4187935"/>
            <a:chExt cx="2405778" cy="841262"/>
          </a:xfrm>
        </p:grpSpPr>
        <p:sp>
          <p:nvSpPr>
            <p:cNvPr id="449" name="Google Shape;449;p11"/>
            <p:cNvSpPr/>
            <p:nvPr/>
          </p:nvSpPr>
          <p:spPr>
            <a:xfrm rot="5400000">
              <a:off x="8976272"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rot="5400000">
              <a:off x="8976256"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rot="5400000">
              <a:off x="8975943" y="4714367"/>
              <a:ext cx="58049" cy="49470"/>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rot="5400000">
              <a:off x="8975959" y="4975453"/>
              <a:ext cx="58017" cy="49470"/>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5400000">
              <a:off x="8714387" y="4192115"/>
              <a:ext cx="57610" cy="4925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5400000">
              <a:off x="8714371" y="4453202"/>
              <a:ext cx="57642" cy="4925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5400000">
              <a:off x="8714168" y="4714476"/>
              <a:ext cx="58049" cy="49251"/>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5400000">
              <a:off x="8714230" y="4975610"/>
              <a:ext cx="57924" cy="49251"/>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5400000">
              <a:off x="8452471"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5400000">
              <a:off x="8452455"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5400000">
              <a:off x="8452267" y="4714461"/>
              <a:ext cx="58049" cy="4928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5400000">
              <a:off x="8452486" y="4975751"/>
              <a:ext cx="57610" cy="4928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5400000">
              <a:off x="8190867"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5400000">
              <a:off x="8190852"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5400000">
              <a:off x="8190554" y="4714257"/>
              <a:ext cx="58049" cy="49689"/>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5400000">
              <a:off x="8190570"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5400000">
              <a:off x="7928967"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5400000">
              <a:off x="7928951"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5400000">
              <a:off x="7928747" y="4714367"/>
              <a:ext cx="58049" cy="49470"/>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5400000">
              <a:off x="7928763" y="4975453"/>
              <a:ext cx="58017" cy="49470"/>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5400000">
              <a:off x="7667160"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5400000">
              <a:off x="7667144"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5400000">
              <a:off x="7666878" y="4714414"/>
              <a:ext cx="58049" cy="49376"/>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5400000">
              <a:off x="7666894" y="4975500"/>
              <a:ext cx="58017" cy="49376"/>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5400000">
              <a:off x="7405196" y="4192037"/>
              <a:ext cx="57610" cy="49407"/>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5400000">
              <a:off x="7405040" y="4453265"/>
              <a:ext cx="57924" cy="49407"/>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5400000">
              <a:off x="7404977" y="4714398"/>
              <a:ext cx="58049" cy="49407"/>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5400000">
              <a:off x="7405196" y="4975688"/>
              <a:ext cx="57610" cy="49407"/>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5400000">
              <a:off x="7143656"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5400000">
              <a:off x="7143640"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5400000">
              <a:off x="7143343" y="4714273"/>
              <a:ext cx="58049" cy="49658"/>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rot="5400000">
              <a:off x="7143358" y="4975360"/>
              <a:ext cx="58017" cy="49658"/>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5400000">
              <a:off x="6881755"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5400000">
              <a:off x="6881739"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5400000">
              <a:off x="6881536" y="4714351"/>
              <a:ext cx="58049" cy="49501"/>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5400000">
              <a:off x="6881458"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5400000">
              <a:off x="6619964"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5400000">
              <a:off x="6619948"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5400000">
              <a:off x="6619635" y="4714367"/>
              <a:ext cx="58049" cy="49470"/>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rot="5400000">
              <a:off x="6619651" y="4975453"/>
              <a:ext cx="58017" cy="4947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
  <p:cSld name="BIG_NUMBER_1">
    <p:spTree>
      <p:nvGrpSpPr>
        <p:cNvPr id="489" name="Shape 489"/>
        <p:cNvGrpSpPr/>
        <p:nvPr/>
      </p:nvGrpSpPr>
      <p:grpSpPr>
        <a:xfrm>
          <a:off x="0" y="0"/>
          <a:ext cx="0" cy="0"/>
          <a:chOff x="0" y="0"/>
          <a:chExt cx="0" cy="0"/>
        </a:xfrm>
      </p:grpSpPr>
      <p:sp>
        <p:nvSpPr>
          <p:cNvPr id="490" name="Google Shape;490;p12"/>
          <p:cNvSpPr txBox="1"/>
          <p:nvPr>
            <p:ph hasCustomPrompt="1" type="title"/>
          </p:nvPr>
        </p:nvSpPr>
        <p:spPr>
          <a:xfrm>
            <a:off x="337850" y="243450"/>
            <a:ext cx="36450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491" name="Google Shape;491;p12"/>
          <p:cNvCxnSpPr/>
          <p:nvPr/>
        </p:nvCxnSpPr>
        <p:spPr>
          <a:xfrm>
            <a:off x="6176650" y="-905875"/>
            <a:ext cx="5034600" cy="6010200"/>
          </a:xfrm>
          <a:prstGeom prst="straightConnector1">
            <a:avLst/>
          </a:prstGeom>
          <a:noFill/>
          <a:ln cap="flat" cmpd="sng" w="9525">
            <a:solidFill>
              <a:srgbClr val="FFD966"/>
            </a:solidFill>
            <a:prstDash val="solid"/>
            <a:round/>
            <a:headEnd len="med" w="med" type="none"/>
            <a:tailEnd len="med" w="med" type="none"/>
          </a:ln>
        </p:spPr>
      </p:cxnSp>
      <p:sp>
        <p:nvSpPr>
          <p:cNvPr id="492" name="Google Shape;492;p12"/>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493" name="Shape 493"/>
        <p:cNvGrpSpPr/>
        <p:nvPr/>
      </p:nvGrpSpPr>
      <p:grpSpPr>
        <a:xfrm>
          <a:off x="0" y="0"/>
          <a:ext cx="0" cy="0"/>
          <a:chOff x="0" y="0"/>
          <a:chExt cx="0" cy="0"/>
        </a:xfrm>
      </p:grpSpPr>
      <p:sp>
        <p:nvSpPr>
          <p:cNvPr id="494" name="Google Shape;494;p13"/>
          <p:cNvSpPr txBox="1"/>
          <p:nvPr>
            <p:ph type="ctrTitle"/>
          </p:nvPr>
        </p:nvSpPr>
        <p:spPr>
          <a:xfrm>
            <a:off x="1811638" y="1334631"/>
            <a:ext cx="2048700" cy="851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495" name="Google Shape;495;p13"/>
          <p:cNvSpPr txBox="1"/>
          <p:nvPr>
            <p:ph idx="1" type="subTitle"/>
          </p:nvPr>
        </p:nvSpPr>
        <p:spPr>
          <a:xfrm>
            <a:off x="1811638" y="2034370"/>
            <a:ext cx="218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496" name="Google Shape;496;p13"/>
          <p:cNvSpPr txBox="1"/>
          <p:nvPr>
            <p:ph hasCustomPrompt="1" idx="2" type="title"/>
          </p:nvPr>
        </p:nvSpPr>
        <p:spPr>
          <a:xfrm>
            <a:off x="713038" y="1651145"/>
            <a:ext cx="10986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000"/>
              <a:buNone/>
              <a:defRPr/>
            </a:lvl1pPr>
            <a:lvl2pPr lvl="1" rtl="0" algn="r">
              <a:spcBef>
                <a:spcPts val="0"/>
              </a:spcBef>
              <a:spcAft>
                <a:spcPts val="0"/>
              </a:spcAft>
              <a:buClr>
                <a:srgbClr val="000000"/>
              </a:buClr>
              <a:buSzPts val="3000"/>
              <a:buNone/>
              <a:defRPr>
                <a:solidFill>
                  <a:srgbClr val="000000"/>
                </a:solidFill>
              </a:defRPr>
            </a:lvl2pPr>
            <a:lvl3pPr lvl="2" rtl="0" algn="r">
              <a:spcBef>
                <a:spcPts val="0"/>
              </a:spcBef>
              <a:spcAft>
                <a:spcPts val="0"/>
              </a:spcAft>
              <a:buClr>
                <a:srgbClr val="000000"/>
              </a:buClr>
              <a:buSzPts val="3000"/>
              <a:buNone/>
              <a:defRPr>
                <a:solidFill>
                  <a:srgbClr val="000000"/>
                </a:solidFill>
              </a:defRPr>
            </a:lvl3pPr>
            <a:lvl4pPr lvl="3" rtl="0" algn="r">
              <a:spcBef>
                <a:spcPts val="0"/>
              </a:spcBef>
              <a:spcAft>
                <a:spcPts val="0"/>
              </a:spcAft>
              <a:buClr>
                <a:srgbClr val="000000"/>
              </a:buClr>
              <a:buSzPts val="3000"/>
              <a:buNone/>
              <a:defRPr>
                <a:solidFill>
                  <a:srgbClr val="000000"/>
                </a:solidFill>
              </a:defRPr>
            </a:lvl4pPr>
            <a:lvl5pPr lvl="4" rtl="0" algn="r">
              <a:spcBef>
                <a:spcPts val="0"/>
              </a:spcBef>
              <a:spcAft>
                <a:spcPts val="0"/>
              </a:spcAft>
              <a:buClr>
                <a:srgbClr val="000000"/>
              </a:buClr>
              <a:buSzPts val="3000"/>
              <a:buNone/>
              <a:defRPr>
                <a:solidFill>
                  <a:srgbClr val="000000"/>
                </a:solidFill>
              </a:defRPr>
            </a:lvl5pPr>
            <a:lvl6pPr lvl="5" rtl="0" algn="r">
              <a:spcBef>
                <a:spcPts val="0"/>
              </a:spcBef>
              <a:spcAft>
                <a:spcPts val="0"/>
              </a:spcAft>
              <a:buClr>
                <a:srgbClr val="000000"/>
              </a:buClr>
              <a:buSzPts val="3000"/>
              <a:buNone/>
              <a:defRPr>
                <a:solidFill>
                  <a:srgbClr val="000000"/>
                </a:solidFill>
              </a:defRPr>
            </a:lvl6pPr>
            <a:lvl7pPr lvl="6" rtl="0" algn="r">
              <a:spcBef>
                <a:spcPts val="0"/>
              </a:spcBef>
              <a:spcAft>
                <a:spcPts val="0"/>
              </a:spcAft>
              <a:buClr>
                <a:srgbClr val="000000"/>
              </a:buClr>
              <a:buSzPts val="3000"/>
              <a:buNone/>
              <a:defRPr>
                <a:solidFill>
                  <a:srgbClr val="000000"/>
                </a:solidFill>
              </a:defRPr>
            </a:lvl7pPr>
            <a:lvl8pPr lvl="7" rtl="0" algn="r">
              <a:spcBef>
                <a:spcPts val="0"/>
              </a:spcBef>
              <a:spcAft>
                <a:spcPts val="0"/>
              </a:spcAft>
              <a:buClr>
                <a:srgbClr val="000000"/>
              </a:buClr>
              <a:buSzPts val="3000"/>
              <a:buNone/>
              <a:defRPr>
                <a:solidFill>
                  <a:srgbClr val="000000"/>
                </a:solidFill>
              </a:defRPr>
            </a:lvl8pPr>
            <a:lvl9pPr lvl="8" rtl="0" algn="r">
              <a:spcBef>
                <a:spcPts val="0"/>
              </a:spcBef>
              <a:spcAft>
                <a:spcPts val="0"/>
              </a:spcAft>
              <a:buClr>
                <a:srgbClr val="000000"/>
              </a:buClr>
              <a:buSzPts val="3000"/>
              <a:buNone/>
              <a:defRPr>
                <a:solidFill>
                  <a:srgbClr val="000000"/>
                </a:solidFill>
              </a:defRPr>
            </a:lvl9pPr>
          </a:lstStyle>
          <a:p>
            <a:r>
              <a:t>xx%</a:t>
            </a:r>
          </a:p>
        </p:txBody>
      </p:sp>
      <p:sp>
        <p:nvSpPr>
          <p:cNvPr id="497" name="Google Shape;497;p13"/>
          <p:cNvSpPr txBox="1"/>
          <p:nvPr>
            <p:ph idx="3" type="ctrTitle"/>
          </p:nvPr>
        </p:nvSpPr>
        <p:spPr>
          <a:xfrm>
            <a:off x="1811638" y="2996356"/>
            <a:ext cx="2048700" cy="851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498" name="Google Shape;498;p13"/>
          <p:cNvSpPr txBox="1"/>
          <p:nvPr>
            <p:ph idx="4" type="subTitle"/>
          </p:nvPr>
        </p:nvSpPr>
        <p:spPr>
          <a:xfrm>
            <a:off x="1811638" y="3696095"/>
            <a:ext cx="218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499" name="Google Shape;499;p13"/>
          <p:cNvSpPr txBox="1"/>
          <p:nvPr>
            <p:ph hasCustomPrompt="1" idx="5" type="title"/>
          </p:nvPr>
        </p:nvSpPr>
        <p:spPr>
          <a:xfrm>
            <a:off x="713038" y="3284295"/>
            <a:ext cx="10986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000"/>
              <a:buNone/>
              <a:defRPr/>
            </a:lvl1pPr>
            <a:lvl2pPr lvl="1" rtl="0" algn="r">
              <a:spcBef>
                <a:spcPts val="0"/>
              </a:spcBef>
              <a:spcAft>
                <a:spcPts val="0"/>
              </a:spcAft>
              <a:buClr>
                <a:srgbClr val="000000"/>
              </a:buClr>
              <a:buSzPts val="3000"/>
              <a:buNone/>
              <a:defRPr>
                <a:solidFill>
                  <a:srgbClr val="000000"/>
                </a:solidFill>
              </a:defRPr>
            </a:lvl2pPr>
            <a:lvl3pPr lvl="2" rtl="0" algn="r">
              <a:spcBef>
                <a:spcPts val="0"/>
              </a:spcBef>
              <a:spcAft>
                <a:spcPts val="0"/>
              </a:spcAft>
              <a:buClr>
                <a:srgbClr val="000000"/>
              </a:buClr>
              <a:buSzPts val="3000"/>
              <a:buNone/>
              <a:defRPr>
                <a:solidFill>
                  <a:srgbClr val="000000"/>
                </a:solidFill>
              </a:defRPr>
            </a:lvl3pPr>
            <a:lvl4pPr lvl="3" rtl="0" algn="r">
              <a:spcBef>
                <a:spcPts val="0"/>
              </a:spcBef>
              <a:spcAft>
                <a:spcPts val="0"/>
              </a:spcAft>
              <a:buClr>
                <a:srgbClr val="000000"/>
              </a:buClr>
              <a:buSzPts val="3000"/>
              <a:buNone/>
              <a:defRPr>
                <a:solidFill>
                  <a:srgbClr val="000000"/>
                </a:solidFill>
              </a:defRPr>
            </a:lvl4pPr>
            <a:lvl5pPr lvl="4" rtl="0" algn="r">
              <a:spcBef>
                <a:spcPts val="0"/>
              </a:spcBef>
              <a:spcAft>
                <a:spcPts val="0"/>
              </a:spcAft>
              <a:buClr>
                <a:srgbClr val="000000"/>
              </a:buClr>
              <a:buSzPts val="3000"/>
              <a:buNone/>
              <a:defRPr>
                <a:solidFill>
                  <a:srgbClr val="000000"/>
                </a:solidFill>
              </a:defRPr>
            </a:lvl5pPr>
            <a:lvl6pPr lvl="5" rtl="0" algn="r">
              <a:spcBef>
                <a:spcPts val="0"/>
              </a:spcBef>
              <a:spcAft>
                <a:spcPts val="0"/>
              </a:spcAft>
              <a:buClr>
                <a:srgbClr val="000000"/>
              </a:buClr>
              <a:buSzPts val="3000"/>
              <a:buNone/>
              <a:defRPr>
                <a:solidFill>
                  <a:srgbClr val="000000"/>
                </a:solidFill>
              </a:defRPr>
            </a:lvl6pPr>
            <a:lvl7pPr lvl="6" rtl="0" algn="r">
              <a:spcBef>
                <a:spcPts val="0"/>
              </a:spcBef>
              <a:spcAft>
                <a:spcPts val="0"/>
              </a:spcAft>
              <a:buClr>
                <a:srgbClr val="000000"/>
              </a:buClr>
              <a:buSzPts val="3000"/>
              <a:buNone/>
              <a:defRPr>
                <a:solidFill>
                  <a:srgbClr val="000000"/>
                </a:solidFill>
              </a:defRPr>
            </a:lvl7pPr>
            <a:lvl8pPr lvl="7" rtl="0" algn="r">
              <a:spcBef>
                <a:spcPts val="0"/>
              </a:spcBef>
              <a:spcAft>
                <a:spcPts val="0"/>
              </a:spcAft>
              <a:buClr>
                <a:srgbClr val="000000"/>
              </a:buClr>
              <a:buSzPts val="3000"/>
              <a:buNone/>
              <a:defRPr>
                <a:solidFill>
                  <a:srgbClr val="000000"/>
                </a:solidFill>
              </a:defRPr>
            </a:lvl8pPr>
            <a:lvl9pPr lvl="8" rtl="0" algn="r">
              <a:spcBef>
                <a:spcPts val="0"/>
              </a:spcBef>
              <a:spcAft>
                <a:spcPts val="0"/>
              </a:spcAft>
              <a:buClr>
                <a:srgbClr val="000000"/>
              </a:buClr>
              <a:buSzPts val="3000"/>
              <a:buNone/>
              <a:defRPr>
                <a:solidFill>
                  <a:srgbClr val="000000"/>
                </a:solidFill>
              </a:defRPr>
            </a:lvl9pPr>
          </a:lstStyle>
          <a:p>
            <a:r>
              <a:t>xx%</a:t>
            </a:r>
          </a:p>
        </p:txBody>
      </p:sp>
      <p:sp>
        <p:nvSpPr>
          <p:cNvPr id="500" name="Google Shape;500;p13"/>
          <p:cNvSpPr txBox="1"/>
          <p:nvPr>
            <p:ph idx="6" type="ctrTitle"/>
          </p:nvPr>
        </p:nvSpPr>
        <p:spPr>
          <a:xfrm>
            <a:off x="5303388" y="1334631"/>
            <a:ext cx="2048700" cy="851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01" name="Google Shape;501;p13"/>
          <p:cNvSpPr txBox="1"/>
          <p:nvPr>
            <p:ph idx="7" type="subTitle"/>
          </p:nvPr>
        </p:nvSpPr>
        <p:spPr>
          <a:xfrm>
            <a:off x="5163888" y="2034370"/>
            <a:ext cx="2188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02" name="Google Shape;502;p13"/>
          <p:cNvSpPr txBox="1"/>
          <p:nvPr>
            <p:ph hasCustomPrompt="1" idx="8" type="title"/>
          </p:nvPr>
        </p:nvSpPr>
        <p:spPr>
          <a:xfrm>
            <a:off x="7332363" y="1622570"/>
            <a:ext cx="1098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000"/>
              <a:buNone/>
              <a:defRPr/>
            </a:lvl1pPr>
            <a:lvl2pPr lvl="1" rtl="0" algn="r">
              <a:spcBef>
                <a:spcPts val="0"/>
              </a:spcBef>
              <a:spcAft>
                <a:spcPts val="0"/>
              </a:spcAft>
              <a:buClr>
                <a:srgbClr val="000000"/>
              </a:buClr>
              <a:buSzPts val="3000"/>
              <a:buNone/>
              <a:defRPr>
                <a:solidFill>
                  <a:srgbClr val="000000"/>
                </a:solidFill>
              </a:defRPr>
            </a:lvl2pPr>
            <a:lvl3pPr lvl="2" rtl="0" algn="r">
              <a:spcBef>
                <a:spcPts val="0"/>
              </a:spcBef>
              <a:spcAft>
                <a:spcPts val="0"/>
              </a:spcAft>
              <a:buClr>
                <a:srgbClr val="000000"/>
              </a:buClr>
              <a:buSzPts val="3000"/>
              <a:buNone/>
              <a:defRPr>
                <a:solidFill>
                  <a:srgbClr val="000000"/>
                </a:solidFill>
              </a:defRPr>
            </a:lvl3pPr>
            <a:lvl4pPr lvl="3" rtl="0" algn="r">
              <a:spcBef>
                <a:spcPts val="0"/>
              </a:spcBef>
              <a:spcAft>
                <a:spcPts val="0"/>
              </a:spcAft>
              <a:buClr>
                <a:srgbClr val="000000"/>
              </a:buClr>
              <a:buSzPts val="3000"/>
              <a:buNone/>
              <a:defRPr>
                <a:solidFill>
                  <a:srgbClr val="000000"/>
                </a:solidFill>
              </a:defRPr>
            </a:lvl4pPr>
            <a:lvl5pPr lvl="4" rtl="0" algn="r">
              <a:spcBef>
                <a:spcPts val="0"/>
              </a:spcBef>
              <a:spcAft>
                <a:spcPts val="0"/>
              </a:spcAft>
              <a:buClr>
                <a:srgbClr val="000000"/>
              </a:buClr>
              <a:buSzPts val="3000"/>
              <a:buNone/>
              <a:defRPr>
                <a:solidFill>
                  <a:srgbClr val="000000"/>
                </a:solidFill>
              </a:defRPr>
            </a:lvl5pPr>
            <a:lvl6pPr lvl="5" rtl="0" algn="r">
              <a:spcBef>
                <a:spcPts val="0"/>
              </a:spcBef>
              <a:spcAft>
                <a:spcPts val="0"/>
              </a:spcAft>
              <a:buClr>
                <a:srgbClr val="000000"/>
              </a:buClr>
              <a:buSzPts val="3000"/>
              <a:buNone/>
              <a:defRPr>
                <a:solidFill>
                  <a:srgbClr val="000000"/>
                </a:solidFill>
              </a:defRPr>
            </a:lvl6pPr>
            <a:lvl7pPr lvl="6" rtl="0" algn="r">
              <a:spcBef>
                <a:spcPts val="0"/>
              </a:spcBef>
              <a:spcAft>
                <a:spcPts val="0"/>
              </a:spcAft>
              <a:buClr>
                <a:srgbClr val="000000"/>
              </a:buClr>
              <a:buSzPts val="3000"/>
              <a:buNone/>
              <a:defRPr>
                <a:solidFill>
                  <a:srgbClr val="000000"/>
                </a:solidFill>
              </a:defRPr>
            </a:lvl7pPr>
            <a:lvl8pPr lvl="7" rtl="0" algn="r">
              <a:spcBef>
                <a:spcPts val="0"/>
              </a:spcBef>
              <a:spcAft>
                <a:spcPts val="0"/>
              </a:spcAft>
              <a:buClr>
                <a:srgbClr val="000000"/>
              </a:buClr>
              <a:buSzPts val="3000"/>
              <a:buNone/>
              <a:defRPr>
                <a:solidFill>
                  <a:srgbClr val="000000"/>
                </a:solidFill>
              </a:defRPr>
            </a:lvl8pPr>
            <a:lvl9pPr lvl="8" rtl="0" algn="r">
              <a:spcBef>
                <a:spcPts val="0"/>
              </a:spcBef>
              <a:spcAft>
                <a:spcPts val="0"/>
              </a:spcAft>
              <a:buClr>
                <a:srgbClr val="000000"/>
              </a:buClr>
              <a:buSzPts val="3000"/>
              <a:buNone/>
              <a:defRPr>
                <a:solidFill>
                  <a:srgbClr val="000000"/>
                </a:solidFill>
              </a:defRPr>
            </a:lvl9pPr>
          </a:lstStyle>
          <a:p>
            <a:r>
              <a:t>xx%</a:t>
            </a:r>
          </a:p>
        </p:txBody>
      </p:sp>
      <p:sp>
        <p:nvSpPr>
          <p:cNvPr id="503" name="Google Shape;503;p13"/>
          <p:cNvSpPr txBox="1"/>
          <p:nvPr>
            <p:ph idx="9" type="ctrTitle"/>
          </p:nvPr>
        </p:nvSpPr>
        <p:spPr>
          <a:xfrm>
            <a:off x="5303388" y="2996356"/>
            <a:ext cx="2048700" cy="851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04" name="Google Shape;504;p13"/>
          <p:cNvSpPr txBox="1"/>
          <p:nvPr>
            <p:ph idx="13" type="subTitle"/>
          </p:nvPr>
        </p:nvSpPr>
        <p:spPr>
          <a:xfrm>
            <a:off x="5163888" y="3696095"/>
            <a:ext cx="2188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05" name="Google Shape;505;p13"/>
          <p:cNvSpPr txBox="1"/>
          <p:nvPr>
            <p:ph hasCustomPrompt="1" idx="14" type="title"/>
          </p:nvPr>
        </p:nvSpPr>
        <p:spPr>
          <a:xfrm>
            <a:off x="7332363" y="3284295"/>
            <a:ext cx="1098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000"/>
              <a:buNone/>
              <a:defRPr/>
            </a:lvl1pPr>
            <a:lvl2pPr lvl="1" rtl="0" algn="r">
              <a:spcBef>
                <a:spcPts val="0"/>
              </a:spcBef>
              <a:spcAft>
                <a:spcPts val="0"/>
              </a:spcAft>
              <a:buClr>
                <a:srgbClr val="000000"/>
              </a:buClr>
              <a:buSzPts val="3000"/>
              <a:buNone/>
              <a:defRPr>
                <a:solidFill>
                  <a:srgbClr val="000000"/>
                </a:solidFill>
              </a:defRPr>
            </a:lvl2pPr>
            <a:lvl3pPr lvl="2" rtl="0" algn="r">
              <a:spcBef>
                <a:spcPts val="0"/>
              </a:spcBef>
              <a:spcAft>
                <a:spcPts val="0"/>
              </a:spcAft>
              <a:buClr>
                <a:srgbClr val="000000"/>
              </a:buClr>
              <a:buSzPts val="3000"/>
              <a:buNone/>
              <a:defRPr>
                <a:solidFill>
                  <a:srgbClr val="000000"/>
                </a:solidFill>
              </a:defRPr>
            </a:lvl3pPr>
            <a:lvl4pPr lvl="3" rtl="0" algn="r">
              <a:spcBef>
                <a:spcPts val="0"/>
              </a:spcBef>
              <a:spcAft>
                <a:spcPts val="0"/>
              </a:spcAft>
              <a:buClr>
                <a:srgbClr val="000000"/>
              </a:buClr>
              <a:buSzPts val="3000"/>
              <a:buNone/>
              <a:defRPr>
                <a:solidFill>
                  <a:srgbClr val="000000"/>
                </a:solidFill>
              </a:defRPr>
            </a:lvl4pPr>
            <a:lvl5pPr lvl="4" rtl="0" algn="r">
              <a:spcBef>
                <a:spcPts val="0"/>
              </a:spcBef>
              <a:spcAft>
                <a:spcPts val="0"/>
              </a:spcAft>
              <a:buClr>
                <a:srgbClr val="000000"/>
              </a:buClr>
              <a:buSzPts val="3000"/>
              <a:buNone/>
              <a:defRPr>
                <a:solidFill>
                  <a:srgbClr val="000000"/>
                </a:solidFill>
              </a:defRPr>
            </a:lvl5pPr>
            <a:lvl6pPr lvl="5" rtl="0" algn="r">
              <a:spcBef>
                <a:spcPts val="0"/>
              </a:spcBef>
              <a:spcAft>
                <a:spcPts val="0"/>
              </a:spcAft>
              <a:buClr>
                <a:srgbClr val="000000"/>
              </a:buClr>
              <a:buSzPts val="3000"/>
              <a:buNone/>
              <a:defRPr>
                <a:solidFill>
                  <a:srgbClr val="000000"/>
                </a:solidFill>
              </a:defRPr>
            </a:lvl6pPr>
            <a:lvl7pPr lvl="6" rtl="0" algn="r">
              <a:spcBef>
                <a:spcPts val="0"/>
              </a:spcBef>
              <a:spcAft>
                <a:spcPts val="0"/>
              </a:spcAft>
              <a:buClr>
                <a:srgbClr val="000000"/>
              </a:buClr>
              <a:buSzPts val="3000"/>
              <a:buNone/>
              <a:defRPr>
                <a:solidFill>
                  <a:srgbClr val="000000"/>
                </a:solidFill>
              </a:defRPr>
            </a:lvl7pPr>
            <a:lvl8pPr lvl="7" rtl="0" algn="r">
              <a:spcBef>
                <a:spcPts val="0"/>
              </a:spcBef>
              <a:spcAft>
                <a:spcPts val="0"/>
              </a:spcAft>
              <a:buClr>
                <a:srgbClr val="000000"/>
              </a:buClr>
              <a:buSzPts val="3000"/>
              <a:buNone/>
              <a:defRPr>
                <a:solidFill>
                  <a:srgbClr val="000000"/>
                </a:solidFill>
              </a:defRPr>
            </a:lvl8pPr>
            <a:lvl9pPr lvl="8" rtl="0" algn="r">
              <a:spcBef>
                <a:spcPts val="0"/>
              </a:spcBef>
              <a:spcAft>
                <a:spcPts val="0"/>
              </a:spcAft>
              <a:buClr>
                <a:srgbClr val="000000"/>
              </a:buClr>
              <a:buSzPts val="3000"/>
              <a:buNone/>
              <a:defRPr>
                <a:solidFill>
                  <a:srgbClr val="000000"/>
                </a:solidFill>
              </a:defRPr>
            </a:lvl9pPr>
          </a:lstStyle>
          <a:p>
            <a:r>
              <a:t>xx%</a:t>
            </a:r>
          </a:p>
        </p:txBody>
      </p:sp>
      <p:sp>
        <p:nvSpPr>
          <p:cNvPr id="506" name="Google Shape;506;p13"/>
          <p:cNvSpPr txBox="1"/>
          <p:nvPr>
            <p:ph idx="15"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07" name="Google Shape;507;p13"/>
          <p:cNvCxnSpPr/>
          <p:nvPr/>
        </p:nvCxnSpPr>
        <p:spPr>
          <a:xfrm rot="10800000">
            <a:off x="-457200" y="1867450"/>
            <a:ext cx="1609800" cy="3819600"/>
          </a:xfrm>
          <a:prstGeom prst="straightConnector1">
            <a:avLst/>
          </a:prstGeom>
          <a:noFill/>
          <a:ln cap="flat" cmpd="sng" w="9525">
            <a:solidFill>
              <a:srgbClr val="FFD966"/>
            </a:solidFill>
            <a:prstDash val="solid"/>
            <a:round/>
            <a:headEnd len="med" w="med" type="none"/>
            <a:tailEnd len="med" w="med" type="none"/>
          </a:ln>
        </p:spPr>
      </p:cxnSp>
      <p:grpSp>
        <p:nvGrpSpPr>
          <p:cNvPr id="508" name="Google Shape;508;p13"/>
          <p:cNvGrpSpPr/>
          <p:nvPr/>
        </p:nvGrpSpPr>
        <p:grpSpPr>
          <a:xfrm rot="5400000">
            <a:off x="7715707" y="-16033"/>
            <a:ext cx="58051" cy="1358521"/>
            <a:chOff x="550455" y="1794369"/>
            <a:chExt cx="27314" cy="639214"/>
          </a:xfrm>
        </p:grpSpPr>
        <p:sp>
          <p:nvSpPr>
            <p:cNvPr id="509" name="Google Shape;509;p13"/>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3"/>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Design">
  <p:cSld name="TITLE_ONLY_1_1">
    <p:spTree>
      <p:nvGrpSpPr>
        <p:cNvPr id="515" name="Shape 515"/>
        <p:cNvGrpSpPr/>
        <p:nvPr/>
      </p:nvGrpSpPr>
      <p:grpSpPr>
        <a:xfrm>
          <a:off x="0" y="0"/>
          <a:ext cx="0" cy="0"/>
          <a:chOff x="0" y="0"/>
          <a:chExt cx="0" cy="0"/>
        </a:xfrm>
      </p:grpSpPr>
      <p:sp>
        <p:nvSpPr>
          <p:cNvPr id="516" name="Google Shape;516;p1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17" name="Google Shape;517;p14"/>
          <p:cNvGrpSpPr/>
          <p:nvPr/>
        </p:nvGrpSpPr>
        <p:grpSpPr>
          <a:xfrm rot="5400000">
            <a:off x="6940166" y="-1658366"/>
            <a:ext cx="1938979" cy="2457775"/>
            <a:chOff x="304776" y="1055181"/>
            <a:chExt cx="1378977" cy="1747937"/>
          </a:xfrm>
        </p:grpSpPr>
        <p:sp>
          <p:nvSpPr>
            <p:cNvPr id="518" name="Google Shape;518;p14"/>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4"/>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4"/>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4"/>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4"/>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4"/>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4"/>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4"/>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4"/>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4"/>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4"/>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4"/>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4"/>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4"/>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4"/>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4"/>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4"/>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4"/>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4"/>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4"/>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4"/>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4"/>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4"/>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4"/>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4"/>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4"/>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4"/>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4"/>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4"/>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4"/>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4"/>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4"/>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14"/>
          <p:cNvGrpSpPr/>
          <p:nvPr/>
        </p:nvGrpSpPr>
        <p:grpSpPr>
          <a:xfrm rot="5400000">
            <a:off x="259391" y="3588059"/>
            <a:ext cx="1938979" cy="2457775"/>
            <a:chOff x="304776" y="1055181"/>
            <a:chExt cx="1378977" cy="1747937"/>
          </a:xfrm>
        </p:grpSpPr>
        <p:sp>
          <p:nvSpPr>
            <p:cNvPr id="699" name="Google Shape;699;p14"/>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4"/>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4"/>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4"/>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4"/>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4"/>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4"/>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4"/>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4"/>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14"/>
          <p:cNvSpPr txBox="1"/>
          <p:nvPr>
            <p:ph idx="1" type="body"/>
          </p:nvPr>
        </p:nvSpPr>
        <p:spPr>
          <a:xfrm>
            <a:off x="2760600" y="1009500"/>
            <a:ext cx="6276600" cy="38799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2_1">
    <p:spTree>
      <p:nvGrpSpPr>
        <p:cNvPr id="880" name="Shape 880"/>
        <p:cNvGrpSpPr/>
        <p:nvPr/>
      </p:nvGrpSpPr>
      <p:grpSpPr>
        <a:xfrm>
          <a:off x="0" y="0"/>
          <a:ext cx="0" cy="0"/>
          <a:chOff x="0" y="0"/>
          <a:chExt cx="0" cy="0"/>
        </a:xfrm>
      </p:grpSpPr>
      <p:sp>
        <p:nvSpPr>
          <p:cNvPr id="881" name="Google Shape;881;p15"/>
          <p:cNvSpPr txBox="1"/>
          <p:nvPr>
            <p:ph idx="1" type="subTitle"/>
          </p:nvPr>
        </p:nvSpPr>
        <p:spPr>
          <a:xfrm>
            <a:off x="1048650"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a:buNone/>
              <a:defRPr sz="1400"/>
            </a:lvl1pPr>
            <a:lvl2pPr lvl="1" rtl="0">
              <a:lnSpc>
                <a:spcPct val="100000"/>
              </a:lnSpc>
              <a:spcBef>
                <a:spcPts val="0"/>
              </a:spcBef>
              <a:spcAft>
                <a:spcPts val="0"/>
              </a:spcAft>
              <a:buSzPts val="2200"/>
              <a:buFont typeface="Chivo"/>
              <a:buNone/>
              <a:defRPr>
                <a:latin typeface="Chivo"/>
                <a:ea typeface="Chivo"/>
                <a:cs typeface="Chivo"/>
                <a:sym typeface="Chivo"/>
              </a:defRPr>
            </a:lvl2pPr>
            <a:lvl3pPr lvl="2" rtl="0">
              <a:lnSpc>
                <a:spcPct val="100000"/>
              </a:lnSpc>
              <a:spcBef>
                <a:spcPts val="0"/>
              </a:spcBef>
              <a:spcAft>
                <a:spcPts val="0"/>
              </a:spcAft>
              <a:buSzPts val="2000"/>
              <a:buFont typeface="Chivo"/>
              <a:buNone/>
              <a:defRPr>
                <a:latin typeface="Chivo"/>
                <a:ea typeface="Chivo"/>
                <a:cs typeface="Chivo"/>
                <a:sym typeface="Chivo"/>
              </a:defRPr>
            </a:lvl3pPr>
            <a:lvl4pPr lvl="3" rtl="0">
              <a:lnSpc>
                <a:spcPct val="100000"/>
              </a:lnSpc>
              <a:spcBef>
                <a:spcPts val="0"/>
              </a:spcBef>
              <a:spcAft>
                <a:spcPts val="0"/>
              </a:spcAft>
              <a:buSzPts val="1800"/>
              <a:buFont typeface="Chivo"/>
              <a:buNone/>
              <a:defRPr>
                <a:latin typeface="Chivo"/>
                <a:ea typeface="Chivo"/>
                <a:cs typeface="Chivo"/>
                <a:sym typeface="Chivo"/>
              </a:defRPr>
            </a:lvl4pPr>
            <a:lvl5pPr lvl="4" rtl="0">
              <a:lnSpc>
                <a:spcPct val="100000"/>
              </a:lnSpc>
              <a:spcBef>
                <a:spcPts val="0"/>
              </a:spcBef>
              <a:spcAft>
                <a:spcPts val="0"/>
              </a:spcAft>
              <a:buSzPts val="1600"/>
              <a:buFont typeface="Chivo"/>
              <a:buNone/>
              <a:defRPr>
                <a:latin typeface="Chivo"/>
                <a:ea typeface="Chivo"/>
                <a:cs typeface="Chivo"/>
                <a:sym typeface="Chivo"/>
              </a:defRPr>
            </a:lvl5pPr>
            <a:lvl6pPr lvl="5" rtl="0">
              <a:lnSpc>
                <a:spcPct val="100000"/>
              </a:lnSpc>
              <a:spcBef>
                <a:spcPts val="0"/>
              </a:spcBef>
              <a:spcAft>
                <a:spcPts val="0"/>
              </a:spcAft>
              <a:buSzPts val="1400"/>
              <a:buFont typeface="Chivo"/>
              <a:buNone/>
              <a:defRPr>
                <a:latin typeface="Chivo"/>
                <a:ea typeface="Chivo"/>
                <a:cs typeface="Chivo"/>
                <a:sym typeface="Chivo"/>
              </a:defRPr>
            </a:lvl6pPr>
            <a:lvl7pPr lvl="6" rtl="0">
              <a:lnSpc>
                <a:spcPct val="100000"/>
              </a:lnSpc>
              <a:spcBef>
                <a:spcPts val="0"/>
              </a:spcBef>
              <a:spcAft>
                <a:spcPts val="0"/>
              </a:spcAft>
              <a:buSzPts val="1200"/>
              <a:buFont typeface="Chivo"/>
              <a:buNone/>
              <a:defRPr>
                <a:latin typeface="Chivo"/>
                <a:ea typeface="Chivo"/>
                <a:cs typeface="Chivo"/>
                <a:sym typeface="Chivo"/>
              </a:defRPr>
            </a:lvl7pPr>
            <a:lvl8pPr lvl="7" rtl="0">
              <a:lnSpc>
                <a:spcPct val="100000"/>
              </a:lnSpc>
              <a:spcBef>
                <a:spcPts val="0"/>
              </a:spcBef>
              <a:spcAft>
                <a:spcPts val="0"/>
              </a:spcAft>
              <a:buSzPts val="1000"/>
              <a:buFont typeface="Chivo"/>
              <a:buNone/>
              <a:defRPr>
                <a:latin typeface="Chivo"/>
                <a:ea typeface="Chivo"/>
                <a:cs typeface="Chivo"/>
                <a:sym typeface="Chivo"/>
              </a:defRPr>
            </a:lvl8pPr>
            <a:lvl9pPr lvl="8" rtl="0">
              <a:lnSpc>
                <a:spcPct val="100000"/>
              </a:lnSpc>
              <a:spcBef>
                <a:spcPts val="0"/>
              </a:spcBef>
              <a:spcAft>
                <a:spcPts val="0"/>
              </a:spcAft>
              <a:buSzPts val="800"/>
              <a:buFont typeface="Chivo"/>
              <a:buNone/>
              <a:defRPr>
                <a:latin typeface="Chivo"/>
                <a:ea typeface="Chivo"/>
                <a:cs typeface="Chivo"/>
                <a:sym typeface="Chivo"/>
              </a:defRPr>
            </a:lvl9pPr>
          </a:lstStyle>
          <a:p/>
        </p:txBody>
      </p:sp>
      <p:sp>
        <p:nvSpPr>
          <p:cNvPr id="882" name="Google Shape;882;p15"/>
          <p:cNvSpPr txBox="1"/>
          <p:nvPr>
            <p:ph idx="2" type="subTitle"/>
          </p:nvPr>
        </p:nvSpPr>
        <p:spPr>
          <a:xfrm>
            <a:off x="3653475"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a:buNone/>
              <a:defRPr sz="1400"/>
            </a:lvl1pPr>
            <a:lvl2pPr lvl="1" rtl="0" algn="ctr">
              <a:lnSpc>
                <a:spcPct val="100000"/>
              </a:lnSpc>
              <a:spcBef>
                <a:spcPts val="0"/>
              </a:spcBef>
              <a:spcAft>
                <a:spcPts val="0"/>
              </a:spcAft>
              <a:buSzPts val="2200"/>
              <a:buFont typeface="Chivo"/>
              <a:buNone/>
              <a:defRPr>
                <a:latin typeface="Chivo"/>
                <a:ea typeface="Chivo"/>
                <a:cs typeface="Chivo"/>
                <a:sym typeface="Chivo"/>
              </a:defRPr>
            </a:lvl2pPr>
            <a:lvl3pPr lvl="2" rtl="0" algn="ctr">
              <a:lnSpc>
                <a:spcPct val="100000"/>
              </a:lnSpc>
              <a:spcBef>
                <a:spcPts val="0"/>
              </a:spcBef>
              <a:spcAft>
                <a:spcPts val="0"/>
              </a:spcAft>
              <a:buSzPts val="2000"/>
              <a:buFont typeface="Chivo"/>
              <a:buNone/>
              <a:defRPr>
                <a:latin typeface="Chivo"/>
                <a:ea typeface="Chivo"/>
                <a:cs typeface="Chivo"/>
                <a:sym typeface="Chivo"/>
              </a:defRPr>
            </a:lvl3pPr>
            <a:lvl4pPr lvl="3" rtl="0" algn="ctr">
              <a:lnSpc>
                <a:spcPct val="100000"/>
              </a:lnSpc>
              <a:spcBef>
                <a:spcPts val="0"/>
              </a:spcBef>
              <a:spcAft>
                <a:spcPts val="0"/>
              </a:spcAft>
              <a:buSzPts val="1800"/>
              <a:buFont typeface="Chivo"/>
              <a:buNone/>
              <a:defRPr>
                <a:latin typeface="Chivo"/>
                <a:ea typeface="Chivo"/>
                <a:cs typeface="Chivo"/>
                <a:sym typeface="Chivo"/>
              </a:defRPr>
            </a:lvl4pPr>
            <a:lvl5pPr lvl="4" rtl="0" algn="ctr">
              <a:lnSpc>
                <a:spcPct val="100000"/>
              </a:lnSpc>
              <a:spcBef>
                <a:spcPts val="0"/>
              </a:spcBef>
              <a:spcAft>
                <a:spcPts val="0"/>
              </a:spcAft>
              <a:buSzPts val="1600"/>
              <a:buFont typeface="Chivo"/>
              <a:buNone/>
              <a:defRPr>
                <a:latin typeface="Chivo"/>
                <a:ea typeface="Chivo"/>
                <a:cs typeface="Chivo"/>
                <a:sym typeface="Chivo"/>
              </a:defRPr>
            </a:lvl5pPr>
            <a:lvl6pPr lvl="5" rtl="0" algn="ctr">
              <a:lnSpc>
                <a:spcPct val="100000"/>
              </a:lnSpc>
              <a:spcBef>
                <a:spcPts val="0"/>
              </a:spcBef>
              <a:spcAft>
                <a:spcPts val="0"/>
              </a:spcAft>
              <a:buSzPts val="1400"/>
              <a:buFont typeface="Chivo"/>
              <a:buNone/>
              <a:defRPr>
                <a:latin typeface="Chivo"/>
                <a:ea typeface="Chivo"/>
                <a:cs typeface="Chivo"/>
                <a:sym typeface="Chivo"/>
              </a:defRPr>
            </a:lvl6pPr>
            <a:lvl7pPr lvl="6" rtl="0" algn="ctr">
              <a:lnSpc>
                <a:spcPct val="100000"/>
              </a:lnSpc>
              <a:spcBef>
                <a:spcPts val="0"/>
              </a:spcBef>
              <a:spcAft>
                <a:spcPts val="0"/>
              </a:spcAft>
              <a:buSzPts val="1200"/>
              <a:buFont typeface="Chivo"/>
              <a:buNone/>
              <a:defRPr>
                <a:latin typeface="Chivo"/>
                <a:ea typeface="Chivo"/>
                <a:cs typeface="Chivo"/>
                <a:sym typeface="Chivo"/>
              </a:defRPr>
            </a:lvl7pPr>
            <a:lvl8pPr lvl="7" rtl="0" algn="ctr">
              <a:lnSpc>
                <a:spcPct val="100000"/>
              </a:lnSpc>
              <a:spcBef>
                <a:spcPts val="0"/>
              </a:spcBef>
              <a:spcAft>
                <a:spcPts val="0"/>
              </a:spcAft>
              <a:buSzPts val="1000"/>
              <a:buFont typeface="Chivo"/>
              <a:buNone/>
              <a:defRPr>
                <a:latin typeface="Chivo"/>
                <a:ea typeface="Chivo"/>
                <a:cs typeface="Chivo"/>
                <a:sym typeface="Chivo"/>
              </a:defRPr>
            </a:lvl8pPr>
            <a:lvl9pPr lvl="8" rtl="0" algn="ctr">
              <a:lnSpc>
                <a:spcPct val="100000"/>
              </a:lnSpc>
              <a:spcBef>
                <a:spcPts val="0"/>
              </a:spcBef>
              <a:spcAft>
                <a:spcPts val="0"/>
              </a:spcAft>
              <a:buSzPts val="800"/>
              <a:buFont typeface="Chivo"/>
              <a:buNone/>
              <a:defRPr>
                <a:latin typeface="Chivo"/>
                <a:ea typeface="Chivo"/>
                <a:cs typeface="Chivo"/>
                <a:sym typeface="Chivo"/>
              </a:defRPr>
            </a:lvl9pPr>
          </a:lstStyle>
          <a:p/>
        </p:txBody>
      </p:sp>
      <p:sp>
        <p:nvSpPr>
          <p:cNvPr id="883" name="Google Shape;883;p15"/>
          <p:cNvSpPr txBox="1"/>
          <p:nvPr>
            <p:ph type="ctrTitle"/>
          </p:nvPr>
        </p:nvSpPr>
        <p:spPr>
          <a:xfrm>
            <a:off x="648000"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spcBef>
                <a:spcPts val="0"/>
              </a:spcBef>
              <a:spcAft>
                <a:spcPts val="0"/>
              </a:spcAft>
              <a:buSzPts val="1600"/>
              <a:buFont typeface="Chivo"/>
              <a:buNone/>
              <a:defRPr sz="1600">
                <a:latin typeface="Chivo"/>
                <a:ea typeface="Chivo"/>
                <a:cs typeface="Chivo"/>
                <a:sym typeface="Chivo"/>
              </a:defRPr>
            </a:lvl2pPr>
            <a:lvl3pPr lvl="2" rtl="0">
              <a:spcBef>
                <a:spcPts val="0"/>
              </a:spcBef>
              <a:spcAft>
                <a:spcPts val="0"/>
              </a:spcAft>
              <a:buSzPts val="1600"/>
              <a:buFont typeface="Chivo"/>
              <a:buNone/>
              <a:defRPr sz="1600">
                <a:latin typeface="Chivo"/>
                <a:ea typeface="Chivo"/>
                <a:cs typeface="Chivo"/>
                <a:sym typeface="Chivo"/>
              </a:defRPr>
            </a:lvl3pPr>
            <a:lvl4pPr lvl="3" rtl="0">
              <a:spcBef>
                <a:spcPts val="0"/>
              </a:spcBef>
              <a:spcAft>
                <a:spcPts val="0"/>
              </a:spcAft>
              <a:buSzPts val="1600"/>
              <a:buFont typeface="Chivo"/>
              <a:buNone/>
              <a:defRPr sz="1600">
                <a:latin typeface="Chivo"/>
                <a:ea typeface="Chivo"/>
                <a:cs typeface="Chivo"/>
                <a:sym typeface="Chivo"/>
              </a:defRPr>
            </a:lvl4pPr>
            <a:lvl5pPr lvl="4" rtl="0">
              <a:spcBef>
                <a:spcPts val="0"/>
              </a:spcBef>
              <a:spcAft>
                <a:spcPts val="0"/>
              </a:spcAft>
              <a:buSzPts val="1600"/>
              <a:buFont typeface="Chivo"/>
              <a:buNone/>
              <a:defRPr sz="1600">
                <a:latin typeface="Chivo"/>
                <a:ea typeface="Chivo"/>
                <a:cs typeface="Chivo"/>
                <a:sym typeface="Chivo"/>
              </a:defRPr>
            </a:lvl5pPr>
            <a:lvl6pPr lvl="5" rtl="0">
              <a:spcBef>
                <a:spcPts val="0"/>
              </a:spcBef>
              <a:spcAft>
                <a:spcPts val="0"/>
              </a:spcAft>
              <a:buSzPts val="1600"/>
              <a:buFont typeface="Chivo"/>
              <a:buNone/>
              <a:defRPr sz="1600">
                <a:latin typeface="Chivo"/>
                <a:ea typeface="Chivo"/>
                <a:cs typeface="Chivo"/>
                <a:sym typeface="Chivo"/>
              </a:defRPr>
            </a:lvl6pPr>
            <a:lvl7pPr lvl="6" rtl="0">
              <a:spcBef>
                <a:spcPts val="0"/>
              </a:spcBef>
              <a:spcAft>
                <a:spcPts val="0"/>
              </a:spcAft>
              <a:buSzPts val="1600"/>
              <a:buFont typeface="Chivo"/>
              <a:buNone/>
              <a:defRPr sz="1600">
                <a:latin typeface="Chivo"/>
                <a:ea typeface="Chivo"/>
                <a:cs typeface="Chivo"/>
                <a:sym typeface="Chivo"/>
              </a:defRPr>
            </a:lvl7pPr>
            <a:lvl8pPr lvl="7" rtl="0">
              <a:spcBef>
                <a:spcPts val="0"/>
              </a:spcBef>
              <a:spcAft>
                <a:spcPts val="0"/>
              </a:spcAft>
              <a:buSzPts val="1600"/>
              <a:buFont typeface="Chivo"/>
              <a:buNone/>
              <a:defRPr sz="1600">
                <a:latin typeface="Chivo"/>
                <a:ea typeface="Chivo"/>
                <a:cs typeface="Chivo"/>
                <a:sym typeface="Chivo"/>
              </a:defRPr>
            </a:lvl8pPr>
            <a:lvl9pPr lvl="8" rtl="0">
              <a:spcBef>
                <a:spcPts val="0"/>
              </a:spcBef>
              <a:spcAft>
                <a:spcPts val="0"/>
              </a:spcAft>
              <a:buSzPts val="1600"/>
              <a:buFont typeface="Chivo"/>
              <a:buNone/>
              <a:defRPr sz="1600">
                <a:latin typeface="Chivo"/>
                <a:ea typeface="Chivo"/>
                <a:cs typeface="Chivo"/>
                <a:sym typeface="Chivo"/>
              </a:defRPr>
            </a:lvl9pPr>
          </a:lstStyle>
          <a:p/>
        </p:txBody>
      </p:sp>
      <p:sp>
        <p:nvSpPr>
          <p:cNvPr id="884" name="Google Shape;884;p15"/>
          <p:cNvSpPr txBox="1"/>
          <p:nvPr>
            <p:ph idx="3" type="ctrTitle"/>
          </p:nvPr>
        </p:nvSpPr>
        <p:spPr>
          <a:xfrm>
            <a:off x="3252825"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lgn="ctr">
              <a:spcBef>
                <a:spcPts val="0"/>
              </a:spcBef>
              <a:spcAft>
                <a:spcPts val="0"/>
              </a:spcAft>
              <a:buSzPts val="1600"/>
              <a:buFont typeface="Chivo"/>
              <a:buNone/>
              <a:defRPr sz="1600">
                <a:latin typeface="Chivo"/>
                <a:ea typeface="Chivo"/>
                <a:cs typeface="Chivo"/>
                <a:sym typeface="Chivo"/>
              </a:defRPr>
            </a:lvl2pPr>
            <a:lvl3pPr lvl="2" rtl="0" algn="ctr">
              <a:spcBef>
                <a:spcPts val="0"/>
              </a:spcBef>
              <a:spcAft>
                <a:spcPts val="0"/>
              </a:spcAft>
              <a:buSzPts val="1600"/>
              <a:buFont typeface="Chivo"/>
              <a:buNone/>
              <a:defRPr sz="1600">
                <a:latin typeface="Chivo"/>
                <a:ea typeface="Chivo"/>
                <a:cs typeface="Chivo"/>
                <a:sym typeface="Chivo"/>
              </a:defRPr>
            </a:lvl3pPr>
            <a:lvl4pPr lvl="3" rtl="0" algn="ctr">
              <a:spcBef>
                <a:spcPts val="0"/>
              </a:spcBef>
              <a:spcAft>
                <a:spcPts val="0"/>
              </a:spcAft>
              <a:buSzPts val="1600"/>
              <a:buFont typeface="Chivo"/>
              <a:buNone/>
              <a:defRPr sz="1600">
                <a:latin typeface="Chivo"/>
                <a:ea typeface="Chivo"/>
                <a:cs typeface="Chivo"/>
                <a:sym typeface="Chivo"/>
              </a:defRPr>
            </a:lvl4pPr>
            <a:lvl5pPr lvl="4" rtl="0" algn="ctr">
              <a:spcBef>
                <a:spcPts val="0"/>
              </a:spcBef>
              <a:spcAft>
                <a:spcPts val="0"/>
              </a:spcAft>
              <a:buSzPts val="1600"/>
              <a:buFont typeface="Chivo"/>
              <a:buNone/>
              <a:defRPr sz="1600">
                <a:latin typeface="Chivo"/>
                <a:ea typeface="Chivo"/>
                <a:cs typeface="Chivo"/>
                <a:sym typeface="Chivo"/>
              </a:defRPr>
            </a:lvl5pPr>
            <a:lvl6pPr lvl="5" rtl="0" algn="ctr">
              <a:spcBef>
                <a:spcPts val="0"/>
              </a:spcBef>
              <a:spcAft>
                <a:spcPts val="0"/>
              </a:spcAft>
              <a:buSzPts val="1600"/>
              <a:buFont typeface="Chivo"/>
              <a:buNone/>
              <a:defRPr sz="1600">
                <a:latin typeface="Chivo"/>
                <a:ea typeface="Chivo"/>
                <a:cs typeface="Chivo"/>
                <a:sym typeface="Chivo"/>
              </a:defRPr>
            </a:lvl6pPr>
            <a:lvl7pPr lvl="6" rtl="0" algn="ctr">
              <a:spcBef>
                <a:spcPts val="0"/>
              </a:spcBef>
              <a:spcAft>
                <a:spcPts val="0"/>
              </a:spcAft>
              <a:buSzPts val="1600"/>
              <a:buFont typeface="Chivo"/>
              <a:buNone/>
              <a:defRPr sz="1600">
                <a:latin typeface="Chivo"/>
                <a:ea typeface="Chivo"/>
                <a:cs typeface="Chivo"/>
                <a:sym typeface="Chivo"/>
              </a:defRPr>
            </a:lvl7pPr>
            <a:lvl8pPr lvl="7" rtl="0" algn="ctr">
              <a:spcBef>
                <a:spcPts val="0"/>
              </a:spcBef>
              <a:spcAft>
                <a:spcPts val="0"/>
              </a:spcAft>
              <a:buSzPts val="1600"/>
              <a:buFont typeface="Chivo"/>
              <a:buNone/>
              <a:defRPr sz="1600">
                <a:latin typeface="Chivo"/>
                <a:ea typeface="Chivo"/>
                <a:cs typeface="Chivo"/>
                <a:sym typeface="Chivo"/>
              </a:defRPr>
            </a:lvl8pPr>
            <a:lvl9pPr lvl="8" rtl="0" algn="ctr">
              <a:spcBef>
                <a:spcPts val="0"/>
              </a:spcBef>
              <a:spcAft>
                <a:spcPts val="0"/>
              </a:spcAft>
              <a:buSzPts val="1600"/>
              <a:buFont typeface="Chivo"/>
              <a:buNone/>
              <a:defRPr sz="1600">
                <a:latin typeface="Chivo"/>
                <a:ea typeface="Chivo"/>
                <a:cs typeface="Chivo"/>
                <a:sym typeface="Chivo"/>
              </a:defRPr>
            </a:lvl9pPr>
          </a:lstStyle>
          <a:p/>
        </p:txBody>
      </p:sp>
      <p:sp>
        <p:nvSpPr>
          <p:cNvPr id="885" name="Google Shape;885;p15"/>
          <p:cNvSpPr txBox="1"/>
          <p:nvPr>
            <p:ph idx="4" type="subTitle"/>
          </p:nvPr>
        </p:nvSpPr>
        <p:spPr>
          <a:xfrm>
            <a:off x="6282859"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a:buNone/>
              <a:defRPr sz="1400"/>
            </a:lvl1pPr>
            <a:lvl2pPr lvl="1" rtl="0" algn="r">
              <a:lnSpc>
                <a:spcPct val="100000"/>
              </a:lnSpc>
              <a:spcBef>
                <a:spcPts val="0"/>
              </a:spcBef>
              <a:spcAft>
                <a:spcPts val="0"/>
              </a:spcAft>
              <a:buSzPts val="2200"/>
              <a:buFont typeface="Chivo"/>
              <a:buNone/>
              <a:defRPr>
                <a:latin typeface="Chivo"/>
                <a:ea typeface="Chivo"/>
                <a:cs typeface="Chivo"/>
                <a:sym typeface="Chivo"/>
              </a:defRPr>
            </a:lvl2pPr>
            <a:lvl3pPr lvl="2" rtl="0" algn="r">
              <a:lnSpc>
                <a:spcPct val="100000"/>
              </a:lnSpc>
              <a:spcBef>
                <a:spcPts val="0"/>
              </a:spcBef>
              <a:spcAft>
                <a:spcPts val="0"/>
              </a:spcAft>
              <a:buSzPts val="2000"/>
              <a:buFont typeface="Chivo"/>
              <a:buNone/>
              <a:defRPr>
                <a:latin typeface="Chivo"/>
                <a:ea typeface="Chivo"/>
                <a:cs typeface="Chivo"/>
                <a:sym typeface="Chivo"/>
              </a:defRPr>
            </a:lvl3pPr>
            <a:lvl4pPr lvl="3" rtl="0" algn="r">
              <a:lnSpc>
                <a:spcPct val="100000"/>
              </a:lnSpc>
              <a:spcBef>
                <a:spcPts val="0"/>
              </a:spcBef>
              <a:spcAft>
                <a:spcPts val="0"/>
              </a:spcAft>
              <a:buSzPts val="1800"/>
              <a:buFont typeface="Chivo"/>
              <a:buNone/>
              <a:defRPr>
                <a:latin typeface="Chivo"/>
                <a:ea typeface="Chivo"/>
                <a:cs typeface="Chivo"/>
                <a:sym typeface="Chivo"/>
              </a:defRPr>
            </a:lvl4pPr>
            <a:lvl5pPr lvl="4" rtl="0" algn="r">
              <a:lnSpc>
                <a:spcPct val="100000"/>
              </a:lnSpc>
              <a:spcBef>
                <a:spcPts val="0"/>
              </a:spcBef>
              <a:spcAft>
                <a:spcPts val="0"/>
              </a:spcAft>
              <a:buSzPts val="1600"/>
              <a:buFont typeface="Chivo"/>
              <a:buNone/>
              <a:defRPr>
                <a:latin typeface="Chivo"/>
                <a:ea typeface="Chivo"/>
                <a:cs typeface="Chivo"/>
                <a:sym typeface="Chivo"/>
              </a:defRPr>
            </a:lvl5pPr>
            <a:lvl6pPr lvl="5" rtl="0" algn="r">
              <a:lnSpc>
                <a:spcPct val="100000"/>
              </a:lnSpc>
              <a:spcBef>
                <a:spcPts val="0"/>
              </a:spcBef>
              <a:spcAft>
                <a:spcPts val="0"/>
              </a:spcAft>
              <a:buSzPts val="1400"/>
              <a:buFont typeface="Chivo"/>
              <a:buNone/>
              <a:defRPr>
                <a:latin typeface="Chivo"/>
                <a:ea typeface="Chivo"/>
                <a:cs typeface="Chivo"/>
                <a:sym typeface="Chivo"/>
              </a:defRPr>
            </a:lvl6pPr>
            <a:lvl7pPr lvl="6" rtl="0" algn="r">
              <a:lnSpc>
                <a:spcPct val="100000"/>
              </a:lnSpc>
              <a:spcBef>
                <a:spcPts val="0"/>
              </a:spcBef>
              <a:spcAft>
                <a:spcPts val="0"/>
              </a:spcAft>
              <a:buSzPts val="1200"/>
              <a:buFont typeface="Chivo"/>
              <a:buNone/>
              <a:defRPr>
                <a:latin typeface="Chivo"/>
                <a:ea typeface="Chivo"/>
                <a:cs typeface="Chivo"/>
                <a:sym typeface="Chivo"/>
              </a:defRPr>
            </a:lvl7pPr>
            <a:lvl8pPr lvl="7" rtl="0" algn="r">
              <a:lnSpc>
                <a:spcPct val="100000"/>
              </a:lnSpc>
              <a:spcBef>
                <a:spcPts val="0"/>
              </a:spcBef>
              <a:spcAft>
                <a:spcPts val="0"/>
              </a:spcAft>
              <a:buSzPts val="1000"/>
              <a:buFont typeface="Chivo"/>
              <a:buNone/>
              <a:defRPr>
                <a:latin typeface="Chivo"/>
                <a:ea typeface="Chivo"/>
                <a:cs typeface="Chivo"/>
                <a:sym typeface="Chivo"/>
              </a:defRPr>
            </a:lvl8pPr>
            <a:lvl9pPr lvl="8" rtl="0" algn="r">
              <a:lnSpc>
                <a:spcPct val="100000"/>
              </a:lnSpc>
              <a:spcBef>
                <a:spcPts val="0"/>
              </a:spcBef>
              <a:spcAft>
                <a:spcPts val="0"/>
              </a:spcAft>
              <a:buSzPts val="800"/>
              <a:buFont typeface="Chivo"/>
              <a:buNone/>
              <a:defRPr>
                <a:latin typeface="Chivo"/>
                <a:ea typeface="Chivo"/>
                <a:cs typeface="Chivo"/>
                <a:sym typeface="Chivo"/>
              </a:defRPr>
            </a:lvl9pPr>
          </a:lstStyle>
          <a:p/>
        </p:txBody>
      </p:sp>
      <p:sp>
        <p:nvSpPr>
          <p:cNvPr id="886" name="Google Shape;886;p15"/>
          <p:cNvSpPr txBox="1"/>
          <p:nvPr>
            <p:ph idx="5" type="ctrTitle"/>
          </p:nvPr>
        </p:nvSpPr>
        <p:spPr>
          <a:xfrm>
            <a:off x="5882209"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lgn="r">
              <a:spcBef>
                <a:spcPts val="0"/>
              </a:spcBef>
              <a:spcAft>
                <a:spcPts val="0"/>
              </a:spcAft>
              <a:buSzPts val="1600"/>
              <a:buFont typeface="Chivo"/>
              <a:buNone/>
              <a:defRPr sz="1600">
                <a:latin typeface="Chivo"/>
                <a:ea typeface="Chivo"/>
                <a:cs typeface="Chivo"/>
                <a:sym typeface="Chivo"/>
              </a:defRPr>
            </a:lvl2pPr>
            <a:lvl3pPr lvl="2" rtl="0" algn="r">
              <a:spcBef>
                <a:spcPts val="0"/>
              </a:spcBef>
              <a:spcAft>
                <a:spcPts val="0"/>
              </a:spcAft>
              <a:buSzPts val="1600"/>
              <a:buFont typeface="Chivo"/>
              <a:buNone/>
              <a:defRPr sz="1600">
                <a:latin typeface="Chivo"/>
                <a:ea typeface="Chivo"/>
                <a:cs typeface="Chivo"/>
                <a:sym typeface="Chivo"/>
              </a:defRPr>
            </a:lvl3pPr>
            <a:lvl4pPr lvl="3" rtl="0" algn="r">
              <a:spcBef>
                <a:spcPts val="0"/>
              </a:spcBef>
              <a:spcAft>
                <a:spcPts val="0"/>
              </a:spcAft>
              <a:buSzPts val="1600"/>
              <a:buFont typeface="Chivo"/>
              <a:buNone/>
              <a:defRPr sz="1600">
                <a:latin typeface="Chivo"/>
                <a:ea typeface="Chivo"/>
                <a:cs typeface="Chivo"/>
                <a:sym typeface="Chivo"/>
              </a:defRPr>
            </a:lvl4pPr>
            <a:lvl5pPr lvl="4" rtl="0" algn="r">
              <a:spcBef>
                <a:spcPts val="0"/>
              </a:spcBef>
              <a:spcAft>
                <a:spcPts val="0"/>
              </a:spcAft>
              <a:buSzPts val="1600"/>
              <a:buFont typeface="Chivo"/>
              <a:buNone/>
              <a:defRPr sz="1600">
                <a:latin typeface="Chivo"/>
                <a:ea typeface="Chivo"/>
                <a:cs typeface="Chivo"/>
                <a:sym typeface="Chivo"/>
              </a:defRPr>
            </a:lvl5pPr>
            <a:lvl6pPr lvl="5" rtl="0" algn="r">
              <a:spcBef>
                <a:spcPts val="0"/>
              </a:spcBef>
              <a:spcAft>
                <a:spcPts val="0"/>
              </a:spcAft>
              <a:buSzPts val="1600"/>
              <a:buFont typeface="Chivo"/>
              <a:buNone/>
              <a:defRPr sz="1600">
                <a:latin typeface="Chivo"/>
                <a:ea typeface="Chivo"/>
                <a:cs typeface="Chivo"/>
                <a:sym typeface="Chivo"/>
              </a:defRPr>
            </a:lvl6pPr>
            <a:lvl7pPr lvl="6" rtl="0" algn="r">
              <a:spcBef>
                <a:spcPts val="0"/>
              </a:spcBef>
              <a:spcAft>
                <a:spcPts val="0"/>
              </a:spcAft>
              <a:buSzPts val="1600"/>
              <a:buFont typeface="Chivo"/>
              <a:buNone/>
              <a:defRPr sz="1600">
                <a:latin typeface="Chivo"/>
                <a:ea typeface="Chivo"/>
                <a:cs typeface="Chivo"/>
                <a:sym typeface="Chivo"/>
              </a:defRPr>
            </a:lvl7pPr>
            <a:lvl8pPr lvl="7" rtl="0" algn="r">
              <a:spcBef>
                <a:spcPts val="0"/>
              </a:spcBef>
              <a:spcAft>
                <a:spcPts val="0"/>
              </a:spcAft>
              <a:buSzPts val="1600"/>
              <a:buFont typeface="Chivo"/>
              <a:buNone/>
              <a:defRPr sz="1600">
                <a:latin typeface="Chivo"/>
                <a:ea typeface="Chivo"/>
                <a:cs typeface="Chivo"/>
                <a:sym typeface="Chivo"/>
              </a:defRPr>
            </a:lvl8pPr>
            <a:lvl9pPr lvl="8" rtl="0" algn="r">
              <a:spcBef>
                <a:spcPts val="0"/>
              </a:spcBef>
              <a:spcAft>
                <a:spcPts val="0"/>
              </a:spcAft>
              <a:buSzPts val="1600"/>
              <a:buFont typeface="Chivo"/>
              <a:buNone/>
              <a:defRPr sz="1600">
                <a:latin typeface="Chivo"/>
                <a:ea typeface="Chivo"/>
                <a:cs typeface="Chivo"/>
                <a:sym typeface="Chivo"/>
              </a:defRPr>
            </a:lvl9pPr>
          </a:lstStyle>
          <a:p/>
        </p:txBody>
      </p:sp>
      <p:sp>
        <p:nvSpPr>
          <p:cNvPr id="887" name="Google Shape;887;p15"/>
          <p:cNvSpPr txBox="1"/>
          <p:nvPr>
            <p:ph idx="6"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88" name="Google Shape;888;p15"/>
          <p:cNvGrpSpPr/>
          <p:nvPr/>
        </p:nvGrpSpPr>
        <p:grpSpPr>
          <a:xfrm>
            <a:off x="8300169" y="116690"/>
            <a:ext cx="725555" cy="1075044"/>
            <a:chOff x="8300169" y="116690"/>
            <a:chExt cx="725555" cy="1075044"/>
          </a:xfrm>
        </p:grpSpPr>
        <p:sp>
          <p:nvSpPr>
            <p:cNvPr id="889" name="Google Shape;889;p15"/>
            <p:cNvSpPr/>
            <p:nvPr/>
          </p:nvSpPr>
          <p:spPr>
            <a:xfrm rot="5400000">
              <a:off x="8990198" y="119548"/>
              <a:ext cx="38385" cy="32668"/>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5"/>
            <p:cNvSpPr/>
            <p:nvPr/>
          </p:nvSpPr>
          <p:spPr>
            <a:xfrm rot="5400000">
              <a:off x="8990363" y="292459"/>
              <a:ext cx="38136" cy="32585"/>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5"/>
            <p:cNvSpPr/>
            <p:nvPr/>
          </p:nvSpPr>
          <p:spPr>
            <a:xfrm rot="5400000">
              <a:off x="8990363" y="465184"/>
              <a:ext cx="38136" cy="32585"/>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5"/>
            <p:cNvSpPr/>
            <p:nvPr/>
          </p:nvSpPr>
          <p:spPr>
            <a:xfrm rot="5400000">
              <a:off x="8990374" y="638189"/>
              <a:ext cx="38116" cy="32585"/>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5"/>
            <p:cNvSpPr/>
            <p:nvPr/>
          </p:nvSpPr>
          <p:spPr>
            <a:xfrm rot="5400000">
              <a:off x="8990363" y="810924"/>
              <a:ext cx="38136" cy="32585"/>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5"/>
            <p:cNvSpPr/>
            <p:nvPr/>
          </p:nvSpPr>
          <p:spPr>
            <a:xfrm rot="5400000">
              <a:off x="8990363" y="983648"/>
              <a:ext cx="38136" cy="32585"/>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rot="5400000">
              <a:off x="8990363" y="1156373"/>
              <a:ext cx="38136" cy="32585"/>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rot="5400000">
              <a:off x="8817059" y="119673"/>
              <a:ext cx="38116" cy="3268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rot="5400000">
              <a:off x="8817100" y="292459"/>
              <a:ext cx="38136" cy="32585"/>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rot="5400000">
              <a:off x="8817100" y="465184"/>
              <a:ext cx="38136" cy="32585"/>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rot="5400000">
              <a:off x="8817110" y="638189"/>
              <a:ext cx="38116" cy="32585"/>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rot="5400000">
              <a:off x="8817100" y="810924"/>
              <a:ext cx="38136" cy="32585"/>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rot="5400000">
              <a:off x="8817100" y="983648"/>
              <a:ext cx="38136" cy="32585"/>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rot="5400000">
              <a:off x="8817100" y="1156373"/>
              <a:ext cx="38136" cy="32585"/>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rot="5400000">
              <a:off x="8643826" y="119455"/>
              <a:ext cx="38385" cy="32854"/>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rot="5400000">
              <a:off x="8644013" y="292387"/>
              <a:ext cx="38136" cy="32730"/>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rot="5400000">
              <a:off x="8644013" y="465112"/>
              <a:ext cx="38136" cy="32730"/>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rot="5400000">
              <a:off x="8644023" y="638116"/>
              <a:ext cx="38116" cy="32730"/>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rot="5400000">
              <a:off x="8644013" y="810851"/>
              <a:ext cx="38136" cy="32730"/>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rot="5400000">
              <a:off x="8644013" y="983576"/>
              <a:ext cx="38136" cy="32730"/>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rot="5400000">
              <a:off x="8644013" y="1156301"/>
              <a:ext cx="38136" cy="3273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rot="5400000">
              <a:off x="8470553" y="119445"/>
              <a:ext cx="38385" cy="32875"/>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rot="5400000">
              <a:off x="8470739" y="292377"/>
              <a:ext cx="38136" cy="32750"/>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rot="5400000">
              <a:off x="8470739" y="465101"/>
              <a:ext cx="38136" cy="32750"/>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rot="5400000">
              <a:off x="8470750" y="638106"/>
              <a:ext cx="38116" cy="32750"/>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rot="5400000">
              <a:off x="8470739" y="810841"/>
              <a:ext cx="38136" cy="32750"/>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rot="5400000">
              <a:off x="8470739" y="983566"/>
              <a:ext cx="38136" cy="32750"/>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rot="5400000">
              <a:off x="8470739" y="1156290"/>
              <a:ext cx="38136" cy="32750"/>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rot="5400000">
              <a:off x="8297341" y="119517"/>
              <a:ext cx="38385" cy="3273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rot="5400000">
              <a:off x="8297538" y="292459"/>
              <a:ext cx="38136" cy="32585"/>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rot="5400000">
              <a:off x="8297538" y="465184"/>
              <a:ext cx="38136" cy="32585"/>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rot="5400000">
              <a:off x="8297548" y="638189"/>
              <a:ext cx="38116" cy="32585"/>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rot="5400000">
              <a:off x="8297538" y="810924"/>
              <a:ext cx="38136" cy="32585"/>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rot="5400000">
              <a:off x="8297538" y="983648"/>
              <a:ext cx="38136" cy="32585"/>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rot="5400000">
              <a:off x="8297538" y="1156373"/>
              <a:ext cx="38136" cy="32585"/>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15"/>
          <p:cNvGrpSpPr/>
          <p:nvPr/>
        </p:nvGrpSpPr>
        <p:grpSpPr>
          <a:xfrm>
            <a:off x="119952" y="4603495"/>
            <a:ext cx="552416" cy="556580"/>
            <a:chOff x="119952" y="4603495"/>
            <a:chExt cx="552416" cy="556580"/>
          </a:xfrm>
        </p:grpSpPr>
        <p:sp>
          <p:nvSpPr>
            <p:cNvPr id="925" name="Google Shape;925;p15"/>
            <p:cNvSpPr/>
            <p:nvPr/>
          </p:nvSpPr>
          <p:spPr>
            <a:xfrm rot="5400000">
              <a:off x="636945" y="4606188"/>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rot="5400000">
              <a:off x="636935" y="4778923"/>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rot="5400000">
              <a:off x="636800" y="4951782"/>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rot="5400000">
              <a:off x="636945" y="5124652"/>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rot="5400000">
              <a:off x="463755" y="4606260"/>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rot="5400000">
              <a:off x="463744" y="4778995"/>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rot="5400000">
              <a:off x="463558" y="4951803"/>
              <a:ext cx="38406" cy="3268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rot="5400000">
              <a:off x="463703" y="5124673"/>
              <a:ext cx="38116" cy="3268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rot="5400000">
              <a:off x="290481" y="4606250"/>
              <a:ext cx="38116" cy="32605"/>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rot="5400000">
              <a:off x="290470" y="4778985"/>
              <a:ext cx="38136" cy="32605"/>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rot="5400000">
              <a:off x="290336" y="4951844"/>
              <a:ext cx="38406" cy="32605"/>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rot="5400000">
              <a:off x="290512" y="5124745"/>
              <a:ext cx="38053" cy="32605"/>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rot="5400000">
              <a:off x="117394" y="4606177"/>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rot="5400000">
              <a:off x="117383" y="4778912"/>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rot="5400000">
              <a:off x="117186" y="4951710"/>
              <a:ext cx="38406" cy="32875"/>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rot="5400000">
              <a:off x="117197" y="5124445"/>
              <a:ext cx="38385" cy="32875"/>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2_1_1">
    <p:spTree>
      <p:nvGrpSpPr>
        <p:cNvPr id="941" name="Shape 941"/>
        <p:cNvGrpSpPr/>
        <p:nvPr/>
      </p:nvGrpSpPr>
      <p:grpSpPr>
        <a:xfrm>
          <a:off x="0" y="0"/>
          <a:ext cx="0" cy="0"/>
          <a:chOff x="0" y="0"/>
          <a:chExt cx="0" cy="0"/>
        </a:xfrm>
      </p:grpSpPr>
      <p:sp>
        <p:nvSpPr>
          <p:cNvPr id="942" name="Google Shape;942;p16"/>
          <p:cNvSpPr txBox="1"/>
          <p:nvPr>
            <p:ph idx="1" type="subTitle"/>
          </p:nvPr>
        </p:nvSpPr>
        <p:spPr>
          <a:xfrm>
            <a:off x="1608054" y="1820475"/>
            <a:ext cx="29433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3" name="Google Shape;943;p16"/>
          <p:cNvSpPr txBox="1"/>
          <p:nvPr>
            <p:ph idx="2" type="subTitle"/>
          </p:nvPr>
        </p:nvSpPr>
        <p:spPr>
          <a:xfrm>
            <a:off x="1608054" y="3679525"/>
            <a:ext cx="2943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4" name="Google Shape;944;p16"/>
          <p:cNvSpPr txBox="1"/>
          <p:nvPr>
            <p:ph type="ctrTitle"/>
          </p:nvPr>
        </p:nvSpPr>
        <p:spPr>
          <a:xfrm>
            <a:off x="1608054" y="1425175"/>
            <a:ext cx="2943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a:buNone/>
              <a:defRPr b="0" sz="2400">
                <a:solidFill>
                  <a:schemeClr val="dk1"/>
                </a:solidFill>
              </a:defRPr>
            </a:lvl1pPr>
            <a:lvl2pPr lvl="1"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2pPr>
            <a:lvl3pPr lvl="2"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3pPr>
            <a:lvl4pPr lvl="3"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4pPr>
            <a:lvl5pPr lvl="4"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5pPr>
            <a:lvl6pPr lvl="5"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6pPr>
            <a:lvl7pPr lvl="6"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7pPr>
            <a:lvl8pPr lvl="7"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8pPr>
            <a:lvl9pPr lvl="8"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9pPr>
          </a:lstStyle>
          <a:p/>
        </p:txBody>
      </p:sp>
      <p:sp>
        <p:nvSpPr>
          <p:cNvPr id="945" name="Google Shape;945;p16"/>
          <p:cNvSpPr txBox="1"/>
          <p:nvPr>
            <p:ph idx="3" type="ctrTitle"/>
          </p:nvPr>
        </p:nvSpPr>
        <p:spPr>
          <a:xfrm>
            <a:off x="1608054" y="3173050"/>
            <a:ext cx="2943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a:buNone/>
              <a:defRPr b="0" sz="2400">
                <a:solidFill>
                  <a:schemeClr val="dk1"/>
                </a:solidFill>
              </a:defRPr>
            </a:lvl1pPr>
            <a:lvl2pPr lvl="1"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2pPr>
            <a:lvl3pPr lvl="2"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3pPr>
            <a:lvl4pPr lvl="3"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4pPr>
            <a:lvl5pPr lvl="4"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5pPr>
            <a:lvl6pPr lvl="5"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6pPr>
            <a:lvl7pPr lvl="6"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7pPr>
            <a:lvl8pPr lvl="7"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8pPr>
            <a:lvl9pPr lvl="8"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9pPr>
          </a:lstStyle>
          <a:p/>
        </p:txBody>
      </p:sp>
      <p:sp>
        <p:nvSpPr>
          <p:cNvPr id="946" name="Google Shape;946;p16"/>
          <p:cNvSpPr txBox="1"/>
          <p:nvPr>
            <p:ph idx="4" type="subTitle"/>
          </p:nvPr>
        </p:nvSpPr>
        <p:spPr>
          <a:xfrm>
            <a:off x="5288379" y="1820475"/>
            <a:ext cx="29433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7" name="Google Shape;947;p16"/>
          <p:cNvSpPr txBox="1"/>
          <p:nvPr>
            <p:ph idx="5" type="ctrTitle"/>
          </p:nvPr>
        </p:nvSpPr>
        <p:spPr>
          <a:xfrm>
            <a:off x="5288346" y="1425175"/>
            <a:ext cx="2943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a:buNone/>
              <a:defRPr b="0" sz="2400">
                <a:solidFill>
                  <a:schemeClr val="dk1"/>
                </a:solidFill>
              </a:defRPr>
            </a:lvl1pPr>
            <a:lvl2pPr lvl="1"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2pPr>
            <a:lvl3pPr lvl="2"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3pPr>
            <a:lvl4pPr lvl="3"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4pPr>
            <a:lvl5pPr lvl="4"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5pPr>
            <a:lvl6pPr lvl="5"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6pPr>
            <a:lvl7pPr lvl="6"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7pPr>
            <a:lvl8pPr lvl="7"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8pPr>
            <a:lvl9pPr lvl="8"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9pPr>
          </a:lstStyle>
          <a:p/>
        </p:txBody>
      </p:sp>
      <p:sp>
        <p:nvSpPr>
          <p:cNvPr id="948" name="Google Shape;948;p16"/>
          <p:cNvSpPr txBox="1"/>
          <p:nvPr>
            <p:ph idx="6" type="subTitle"/>
          </p:nvPr>
        </p:nvSpPr>
        <p:spPr>
          <a:xfrm>
            <a:off x="5288379" y="3679525"/>
            <a:ext cx="2943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9" name="Google Shape;949;p16"/>
          <p:cNvSpPr txBox="1"/>
          <p:nvPr>
            <p:ph idx="7" type="ctrTitle"/>
          </p:nvPr>
        </p:nvSpPr>
        <p:spPr>
          <a:xfrm>
            <a:off x="5288346" y="3173050"/>
            <a:ext cx="2943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a:buNone/>
              <a:defRPr b="0" sz="2400">
                <a:solidFill>
                  <a:schemeClr val="dk1"/>
                </a:solidFill>
              </a:defRPr>
            </a:lvl1pPr>
            <a:lvl2pPr lvl="1"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2pPr>
            <a:lvl3pPr lvl="2"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3pPr>
            <a:lvl4pPr lvl="3"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4pPr>
            <a:lvl5pPr lvl="4"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5pPr>
            <a:lvl6pPr lvl="5"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6pPr>
            <a:lvl7pPr lvl="6"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7pPr>
            <a:lvl8pPr lvl="7"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8pPr>
            <a:lvl9pPr lvl="8" rtl="0">
              <a:spcBef>
                <a:spcPts val="0"/>
              </a:spcBef>
              <a:spcAft>
                <a:spcPts val="0"/>
              </a:spcAft>
              <a:buSzPts val="1600"/>
              <a:buFont typeface="Fira Sans Condensed"/>
              <a:buNone/>
              <a:defRPr sz="1600">
                <a:latin typeface="Fira Sans Condensed"/>
                <a:ea typeface="Fira Sans Condensed"/>
                <a:cs typeface="Fira Sans Condensed"/>
                <a:sym typeface="Fira Sans Condensed"/>
              </a:defRPr>
            </a:lvl9pPr>
          </a:lstStyle>
          <a:p/>
        </p:txBody>
      </p:sp>
      <p:sp>
        <p:nvSpPr>
          <p:cNvPr id="950" name="Google Shape;950;p16"/>
          <p:cNvSpPr txBox="1"/>
          <p:nvPr>
            <p:ph idx="8"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51" name="Google Shape;951;p16"/>
          <p:cNvGrpSpPr/>
          <p:nvPr/>
        </p:nvGrpSpPr>
        <p:grpSpPr>
          <a:xfrm>
            <a:off x="115321" y="3550088"/>
            <a:ext cx="597913" cy="1537504"/>
            <a:chOff x="115321" y="3550088"/>
            <a:chExt cx="597913" cy="1537504"/>
          </a:xfrm>
        </p:grpSpPr>
        <p:sp>
          <p:nvSpPr>
            <p:cNvPr id="952" name="Google Shape;952;p16"/>
            <p:cNvSpPr/>
            <p:nvPr/>
          </p:nvSpPr>
          <p:spPr>
            <a:xfrm rot="5400000">
              <a:off x="674891" y="3553003"/>
              <a:ext cx="41257" cy="35428"/>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6"/>
            <p:cNvSpPr/>
            <p:nvPr/>
          </p:nvSpPr>
          <p:spPr>
            <a:xfrm rot="5400000">
              <a:off x="674880" y="3739964"/>
              <a:ext cx="41280" cy="35428"/>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6"/>
            <p:cNvSpPr/>
            <p:nvPr/>
          </p:nvSpPr>
          <p:spPr>
            <a:xfrm rot="5400000">
              <a:off x="674734" y="3927059"/>
              <a:ext cx="41571" cy="35428"/>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6"/>
            <p:cNvSpPr/>
            <p:nvPr/>
          </p:nvSpPr>
          <p:spPr>
            <a:xfrm rot="5400000">
              <a:off x="674891" y="4114166"/>
              <a:ext cx="41257" cy="35428"/>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6"/>
            <p:cNvSpPr/>
            <p:nvPr/>
          </p:nvSpPr>
          <p:spPr>
            <a:xfrm rot="5400000">
              <a:off x="674880" y="4301126"/>
              <a:ext cx="41280" cy="35428"/>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6"/>
            <p:cNvSpPr/>
            <p:nvPr/>
          </p:nvSpPr>
          <p:spPr>
            <a:xfrm rot="5400000">
              <a:off x="674880" y="4488076"/>
              <a:ext cx="41280" cy="35428"/>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6"/>
            <p:cNvSpPr/>
            <p:nvPr/>
          </p:nvSpPr>
          <p:spPr>
            <a:xfrm rot="5400000">
              <a:off x="674891" y="4675328"/>
              <a:ext cx="41257" cy="35428"/>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6"/>
            <p:cNvSpPr/>
            <p:nvPr/>
          </p:nvSpPr>
          <p:spPr>
            <a:xfrm rot="5400000">
              <a:off x="674880" y="4862289"/>
              <a:ext cx="41280" cy="35428"/>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6"/>
            <p:cNvSpPr/>
            <p:nvPr/>
          </p:nvSpPr>
          <p:spPr>
            <a:xfrm rot="5400000">
              <a:off x="674880" y="5049239"/>
              <a:ext cx="41280" cy="35428"/>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6"/>
            <p:cNvSpPr/>
            <p:nvPr/>
          </p:nvSpPr>
          <p:spPr>
            <a:xfrm rot="5400000">
              <a:off x="487437" y="3553082"/>
              <a:ext cx="41257" cy="3527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6"/>
            <p:cNvSpPr/>
            <p:nvPr/>
          </p:nvSpPr>
          <p:spPr>
            <a:xfrm rot="5400000">
              <a:off x="487426" y="3740042"/>
              <a:ext cx="41280" cy="3527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6"/>
            <p:cNvSpPr/>
            <p:nvPr/>
          </p:nvSpPr>
          <p:spPr>
            <a:xfrm rot="5400000">
              <a:off x="487224" y="3927082"/>
              <a:ext cx="41571" cy="35383"/>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6"/>
            <p:cNvSpPr/>
            <p:nvPr/>
          </p:nvSpPr>
          <p:spPr>
            <a:xfrm rot="5400000">
              <a:off x="487381" y="4114188"/>
              <a:ext cx="41257" cy="35383"/>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6"/>
            <p:cNvSpPr/>
            <p:nvPr/>
          </p:nvSpPr>
          <p:spPr>
            <a:xfrm rot="5400000">
              <a:off x="487426" y="4301205"/>
              <a:ext cx="41280" cy="35271"/>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6"/>
            <p:cNvSpPr/>
            <p:nvPr/>
          </p:nvSpPr>
          <p:spPr>
            <a:xfrm rot="5400000">
              <a:off x="487426" y="4488154"/>
              <a:ext cx="41280" cy="35271"/>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6"/>
            <p:cNvSpPr/>
            <p:nvPr/>
          </p:nvSpPr>
          <p:spPr>
            <a:xfrm rot="5400000">
              <a:off x="487437" y="4675407"/>
              <a:ext cx="41257" cy="35271"/>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6"/>
            <p:cNvSpPr/>
            <p:nvPr/>
          </p:nvSpPr>
          <p:spPr>
            <a:xfrm rot="5400000">
              <a:off x="487426" y="4862368"/>
              <a:ext cx="41280" cy="35271"/>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6"/>
            <p:cNvSpPr/>
            <p:nvPr/>
          </p:nvSpPr>
          <p:spPr>
            <a:xfrm rot="5400000">
              <a:off x="487426" y="5049317"/>
              <a:ext cx="41280" cy="35271"/>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
            <p:cNvSpPr/>
            <p:nvPr/>
          </p:nvSpPr>
          <p:spPr>
            <a:xfrm rot="5400000">
              <a:off x="299894" y="3553070"/>
              <a:ext cx="41257" cy="35293"/>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
            <p:cNvSpPr/>
            <p:nvPr/>
          </p:nvSpPr>
          <p:spPr>
            <a:xfrm rot="5400000">
              <a:off x="299882" y="3740031"/>
              <a:ext cx="41280" cy="35293"/>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6"/>
            <p:cNvSpPr/>
            <p:nvPr/>
          </p:nvSpPr>
          <p:spPr>
            <a:xfrm rot="5400000">
              <a:off x="299737" y="3927126"/>
              <a:ext cx="41571" cy="35293"/>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
            <p:cNvSpPr/>
            <p:nvPr/>
          </p:nvSpPr>
          <p:spPr>
            <a:xfrm rot="5400000">
              <a:off x="299927" y="4114267"/>
              <a:ext cx="41190" cy="35293"/>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
            <p:cNvSpPr/>
            <p:nvPr/>
          </p:nvSpPr>
          <p:spPr>
            <a:xfrm rot="5400000">
              <a:off x="299882" y="4301194"/>
              <a:ext cx="41280" cy="35293"/>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rot="5400000">
              <a:off x="299882" y="4488143"/>
              <a:ext cx="41280" cy="35293"/>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
            <p:cNvSpPr/>
            <p:nvPr/>
          </p:nvSpPr>
          <p:spPr>
            <a:xfrm rot="5400000">
              <a:off x="299894" y="4675396"/>
              <a:ext cx="41257" cy="35293"/>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rot="5400000">
              <a:off x="299882" y="4862356"/>
              <a:ext cx="41280" cy="35293"/>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rot="5400000">
              <a:off x="299882" y="5049306"/>
              <a:ext cx="41280" cy="35293"/>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rot="5400000">
              <a:off x="112552" y="3552992"/>
              <a:ext cx="41257" cy="354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rot="5400000">
              <a:off x="112540" y="3739953"/>
              <a:ext cx="41280" cy="354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rot="5400000">
              <a:off x="112327" y="3926981"/>
              <a:ext cx="41571" cy="35585"/>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rot="5400000">
              <a:off x="112339" y="4113941"/>
              <a:ext cx="41549" cy="35585"/>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rot="5400000">
              <a:off x="112540" y="4301115"/>
              <a:ext cx="41280" cy="35450"/>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rot="5400000">
              <a:off x="112540" y="4488065"/>
              <a:ext cx="41280" cy="35450"/>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rot="5400000">
              <a:off x="112552" y="4675317"/>
              <a:ext cx="41257" cy="35450"/>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rot="5400000">
              <a:off x="112540" y="4862278"/>
              <a:ext cx="41280" cy="35450"/>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rot="5400000">
              <a:off x="112540" y="5049227"/>
              <a:ext cx="41280" cy="35450"/>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16"/>
          <p:cNvGrpSpPr/>
          <p:nvPr/>
        </p:nvGrpSpPr>
        <p:grpSpPr>
          <a:xfrm rot="5400000">
            <a:off x="8138557" y="-421208"/>
            <a:ext cx="58051" cy="1358521"/>
            <a:chOff x="550455" y="1794369"/>
            <a:chExt cx="27314" cy="639214"/>
          </a:xfrm>
        </p:grpSpPr>
        <p:sp>
          <p:nvSpPr>
            <p:cNvPr id="989" name="Google Shape;989;p1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995" name="Shape 995"/>
        <p:cNvGrpSpPr/>
        <p:nvPr/>
      </p:nvGrpSpPr>
      <p:grpSpPr>
        <a:xfrm>
          <a:off x="0" y="0"/>
          <a:ext cx="0" cy="0"/>
          <a:chOff x="0" y="0"/>
          <a:chExt cx="0" cy="0"/>
        </a:xfrm>
      </p:grpSpPr>
      <p:sp>
        <p:nvSpPr>
          <p:cNvPr id="996" name="Google Shape;996;p17"/>
          <p:cNvSpPr/>
          <p:nvPr/>
        </p:nvSpPr>
        <p:spPr>
          <a:xfrm>
            <a:off x="422027" y="4816129"/>
            <a:ext cx="1606" cy="1310"/>
          </a:xfrm>
          <a:custGeom>
            <a:rect b="b" l="l" r="r" t="t"/>
            <a:pathLst>
              <a:path extrusionOk="0" h="31" w="38">
                <a:moveTo>
                  <a:pt x="34" y="0"/>
                </a:moveTo>
                <a:lnTo>
                  <a:pt x="1" y="31"/>
                </a:lnTo>
                <a:cubicBezTo>
                  <a:pt x="21" y="17"/>
                  <a:pt x="38" y="4"/>
                  <a:pt x="34"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a:off x="451355" y="4831004"/>
            <a:ext cx="3169" cy="3085"/>
          </a:xfrm>
          <a:custGeom>
            <a:rect b="b" l="l" r="r" t="t"/>
            <a:pathLst>
              <a:path extrusionOk="0" h="73" w="75">
                <a:moveTo>
                  <a:pt x="63" y="1"/>
                </a:moveTo>
                <a:cubicBezTo>
                  <a:pt x="44" y="1"/>
                  <a:pt x="26" y="41"/>
                  <a:pt x="0" y="72"/>
                </a:cubicBezTo>
                <a:lnTo>
                  <a:pt x="74" y="5"/>
                </a:lnTo>
                <a:cubicBezTo>
                  <a:pt x="70" y="2"/>
                  <a:pt x="67" y="1"/>
                  <a:pt x="63" y="1"/>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401405" y="4773617"/>
            <a:ext cx="42" cy="718"/>
          </a:xfrm>
          <a:custGeom>
            <a:rect b="b" l="l" r="r" t="t"/>
            <a:pathLst>
              <a:path extrusionOk="0" h="17" w="1">
                <a:moveTo>
                  <a:pt x="1" y="0"/>
                </a:moveTo>
                <a:lnTo>
                  <a:pt x="1" y="0"/>
                </a:lnTo>
                <a:cubicBezTo>
                  <a:pt x="1" y="17"/>
                  <a:pt x="1" y="14"/>
                  <a:pt x="1"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7"/>
          <p:cNvSpPr/>
          <p:nvPr/>
        </p:nvSpPr>
        <p:spPr>
          <a:xfrm>
            <a:off x="450636" y="4834046"/>
            <a:ext cx="761" cy="592"/>
          </a:xfrm>
          <a:custGeom>
            <a:rect b="b" l="l" r="r" t="t"/>
            <a:pathLst>
              <a:path extrusionOk="0" h="14" w="18">
                <a:moveTo>
                  <a:pt x="17" y="0"/>
                </a:moveTo>
                <a:lnTo>
                  <a:pt x="0" y="11"/>
                </a:lnTo>
                <a:lnTo>
                  <a:pt x="4" y="14"/>
                </a:lnTo>
                <a:lnTo>
                  <a:pt x="17"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7"/>
          <p:cNvSpPr/>
          <p:nvPr/>
        </p:nvSpPr>
        <p:spPr>
          <a:xfrm>
            <a:off x="417337" y="4783548"/>
            <a:ext cx="2028" cy="5578"/>
          </a:xfrm>
          <a:custGeom>
            <a:rect b="b" l="l" r="r" t="t"/>
            <a:pathLst>
              <a:path extrusionOk="0" h="132" w="48">
                <a:moveTo>
                  <a:pt x="48" y="1"/>
                </a:moveTo>
                <a:lnTo>
                  <a:pt x="1" y="132"/>
                </a:lnTo>
                <a:lnTo>
                  <a:pt x="1" y="132"/>
                </a:lnTo>
                <a:lnTo>
                  <a:pt x="38" y="88"/>
                </a:lnTo>
                <a:cubicBezTo>
                  <a:pt x="38" y="58"/>
                  <a:pt x="41" y="31"/>
                  <a:pt x="48" y="1"/>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a:off x="409688" y="4786844"/>
            <a:ext cx="4986" cy="4014"/>
          </a:xfrm>
          <a:custGeom>
            <a:rect b="b" l="l" r="r" t="t"/>
            <a:pathLst>
              <a:path extrusionOk="0" h="95" w="118">
                <a:moveTo>
                  <a:pt x="94" y="0"/>
                </a:moveTo>
                <a:lnTo>
                  <a:pt x="94" y="0"/>
                </a:lnTo>
                <a:cubicBezTo>
                  <a:pt x="74" y="37"/>
                  <a:pt x="0" y="88"/>
                  <a:pt x="50" y="94"/>
                </a:cubicBezTo>
                <a:cubicBezTo>
                  <a:pt x="67" y="61"/>
                  <a:pt x="118" y="44"/>
                  <a:pt x="94"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a:off x="420464" y="4800916"/>
            <a:ext cx="2197" cy="3169"/>
          </a:xfrm>
          <a:custGeom>
            <a:rect b="b" l="l" r="r" t="t"/>
            <a:pathLst>
              <a:path extrusionOk="0" h="75" w="52">
                <a:moveTo>
                  <a:pt x="51" y="0"/>
                </a:moveTo>
                <a:lnTo>
                  <a:pt x="24" y="24"/>
                </a:lnTo>
                <a:cubicBezTo>
                  <a:pt x="1" y="54"/>
                  <a:pt x="4" y="61"/>
                  <a:pt x="11" y="74"/>
                </a:cubicBezTo>
                <a:lnTo>
                  <a:pt x="51"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a:off x="429000" y="4816002"/>
            <a:ext cx="3465" cy="4564"/>
          </a:xfrm>
          <a:custGeom>
            <a:rect b="b" l="l" r="r" t="t"/>
            <a:pathLst>
              <a:path extrusionOk="0" h="108" w="82">
                <a:moveTo>
                  <a:pt x="78" y="0"/>
                </a:moveTo>
                <a:lnTo>
                  <a:pt x="1" y="108"/>
                </a:lnTo>
                <a:lnTo>
                  <a:pt x="81" y="7"/>
                </a:lnTo>
                <a:lnTo>
                  <a:pt x="78"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a:off x="445945" y="4819805"/>
            <a:ext cx="2324" cy="3043"/>
          </a:xfrm>
          <a:custGeom>
            <a:rect b="b" l="l" r="r" t="t"/>
            <a:pathLst>
              <a:path extrusionOk="0" h="72" w="55">
                <a:moveTo>
                  <a:pt x="10" y="1"/>
                </a:moveTo>
                <a:lnTo>
                  <a:pt x="10" y="1"/>
                </a:lnTo>
                <a:cubicBezTo>
                  <a:pt x="12" y="5"/>
                  <a:pt x="15" y="7"/>
                  <a:pt x="19" y="9"/>
                </a:cubicBezTo>
                <a:lnTo>
                  <a:pt x="19" y="9"/>
                </a:lnTo>
                <a:cubicBezTo>
                  <a:pt x="18" y="4"/>
                  <a:pt x="15" y="1"/>
                  <a:pt x="10" y="1"/>
                </a:cubicBezTo>
                <a:close/>
                <a:moveTo>
                  <a:pt x="19" y="9"/>
                </a:moveTo>
                <a:lnTo>
                  <a:pt x="19" y="9"/>
                </a:lnTo>
                <a:cubicBezTo>
                  <a:pt x="23" y="27"/>
                  <a:pt x="0" y="71"/>
                  <a:pt x="7" y="71"/>
                </a:cubicBezTo>
                <a:cubicBezTo>
                  <a:pt x="10" y="71"/>
                  <a:pt x="23" y="57"/>
                  <a:pt x="54" y="18"/>
                </a:cubicBezTo>
                <a:cubicBezTo>
                  <a:pt x="49" y="8"/>
                  <a:pt x="31" y="13"/>
                  <a:pt x="19" y="9"/>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txBox="1"/>
          <p:nvPr>
            <p:ph type="ctrTitle"/>
          </p:nvPr>
        </p:nvSpPr>
        <p:spPr>
          <a:xfrm>
            <a:off x="879681" y="1550975"/>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06" name="Google Shape;1006;p17"/>
          <p:cNvSpPr txBox="1"/>
          <p:nvPr>
            <p:ph idx="1" type="subTitle"/>
          </p:nvPr>
        </p:nvSpPr>
        <p:spPr>
          <a:xfrm>
            <a:off x="879675" y="2069460"/>
            <a:ext cx="2134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a:buNone/>
              <a:defRPr sz="1400">
                <a:solidFill>
                  <a:schemeClr val="dk1"/>
                </a:solidFill>
              </a:defRPr>
            </a:lvl1pPr>
            <a:lvl2pPr lvl="1" rtl="0" algn="ctr">
              <a:lnSpc>
                <a:spcPct val="100000"/>
              </a:lnSpc>
              <a:spcBef>
                <a:spcPts val="0"/>
              </a:spcBef>
              <a:spcAft>
                <a:spcPts val="0"/>
              </a:spcAft>
              <a:buClr>
                <a:srgbClr val="434343"/>
              </a:buClr>
              <a:buSzPts val="22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20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8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6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2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0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800"/>
              <a:buFont typeface="Chivo"/>
              <a:buNone/>
              <a:defRPr>
                <a:solidFill>
                  <a:srgbClr val="434343"/>
                </a:solidFill>
                <a:latin typeface="Chivo"/>
                <a:ea typeface="Chivo"/>
                <a:cs typeface="Chivo"/>
                <a:sym typeface="Chivo"/>
              </a:defRPr>
            </a:lvl9pPr>
          </a:lstStyle>
          <a:p/>
        </p:txBody>
      </p:sp>
      <p:sp>
        <p:nvSpPr>
          <p:cNvPr id="1007" name="Google Shape;1007;p17"/>
          <p:cNvSpPr txBox="1"/>
          <p:nvPr>
            <p:ph idx="2" type="ctrTitle"/>
          </p:nvPr>
        </p:nvSpPr>
        <p:spPr>
          <a:xfrm>
            <a:off x="3504750" y="1550975"/>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08" name="Google Shape;1008;p17"/>
          <p:cNvSpPr txBox="1"/>
          <p:nvPr>
            <p:ph idx="3" type="subTitle"/>
          </p:nvPr>
        </p:nvSpPr>
        <p:spPr>
          <a:xfrm>
            <a:off x="3504750" y="2069450"/>
            <a:ext cx="2134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a:buNone/>
              <a:defRPr sz="1400">
                <a:solidFill>
                  <a:schemeClr val="dk1"/>
                </a:solidFill>
              </a:defRPr>
            </a:lvl1pPr>
            <a:lvl2pPr lvl="1" rtl="0" algn="ctr">
              <a:lnSpc>
                <a:spcPct val="100000"/>
              </a:lnSpc>
              <a:spcBef>
                <a:spcPts val="0"/>
              </a:spcBef>
              <a:spcAft>
                <a:spcPts val="0"/>
              </a:spcAft>
              <a:buClr>
                <a:srgbClr val="434343"/>
              </a:buClr>
              <a:buSzPts val="22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20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8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6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2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0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800"/>
              <a:buFont typeface="Chivo"/>
              <a:buNone/>
              <a:defRPr>
                <a:solidFill>
                  <a:srgbClr val="434343"/>
                </a:solidFill>
                <a:latin typeface="Chivo"/>
                <a:ea typeface="Chivo"/>
                <a:cs typeface="Chivo"/>
                <a:sym typeface="Chivo"/>
              </a:defRPr>
            </a:lvl9pPr>
          </a:lstStyle>
          <a:p/>
        </p:txBody>
      </p:sp>
      <p:sp>
        <p:nvSpPr>
          <p:cNvPr id="1009" name="Google Shape;1009;p17"/>
          <p:cNvSpPr txBox="1"/>
          <p:nvPr>
            <p:ph idx="4" type="ctrTitle"/>
          </p:nvPr>
        </p:nvSpPr>
        <p:spPr>
          <a:xfrm>
            <a:off x="6051800" y="1550975"/>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0" name="Google Shape;1010;p17"/>
          <p:cNvSpPr txBox="1"/>
          <p:nvPr>
            <p:ph idx="5" type="subTitle"/>
          </p:nvPr>
        </p:nvSpPr>
        <p:spPr>
          <a:xfrm>
            <a:off x="6051800" y="2069450"/>
            <a:ext cx="2134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a:buNone/>
              <a:defRPr sz="1400">
                <a:solidFill>
                  <a:schemeClr val="dk1"/>
                </a:solidFill>
              </a:defRPr>
            </a:lvl1pPr>
            <a:lvl2pPr lvl="1" rtl="0" algn="ctr">
              <a:lnSpc>
                <a:spcPct val="100000"/>
              </a:lnSpc>
              <a:spcBef>
                <a:spcPts val="0"/>
              </a:spcBef>
              <a:spcAft>
                <a:spcPts val="0"/>
              </a:spcAft>
              <a:buClr>
                <a:srgbClr val="434343"/>
              </a:buClr>
              <a:buSzPts val="22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20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8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6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2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0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800"/>
              <a:buFont typeface="Chivo"/>
              <a:buNone/>
              <a:defRPr>
                <a:solidFill>
                  <a:srgbClr val="434343"/>
                </a:solidFill>
                <a:latin typeface="Chivo"/>
                <a:ea typeface="Chivo"/>
                <a:cs typeface="Chivo"/>
                <a:sym typeface="Chivo"/>
              </a:defRPr>
            </a:lvl9pPr>
          </a:lstStyle>
          <a:p/>
        </p:txBody>
      </p:sp>
      <p:sp>
        <p:nvSpPr>
          <p:cNvPr id="1011" name="Google Shape;1011;p17"/>
          <p:cNvSpPr txBox="1"/>
          <p:nvPr>
            <p:ph idx="6" type="ctrTitle"/>
          </p:nvPr>
        </p:nvSpPr>
        <p:spPr>
          <a:xfrm>
            <a:off x="879675" y="3252112"/>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2" name="Google Shape;1012;p17"/>
          <p:cNvSpPr txBox="1"/>
          <p:nvPr>
            <p:ph idx="7" type="subTitle"/>
          </p:nvPr>
        </p:nvSpPr>
        <p:spPr>
          <a:xfrm>
            <a:off x="879675" y="3765275"/>
            <a:ext cx="2134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a:buNone/>
              <a:defRPr sz="1400">
                <a:solidFill>
                  <a:schemeClr val="dk1"/>
                </a:solidFill>
              </a:defRPr>
            </a:lvl1pPr>
            <a:lvl2pPr lvl="1" rtl="0" algn="ctr">
              <a:lnSpc>
                <a:spcPct val="100000"/>
              </a:lnSpc>
              <a:spcBef>
                <a:spcPts val="0"/>
              </a:spcBef>
              <a:spcAft>
                <a:spcPts val="0"/>
              </a:spcAft>
              <a:buClr>
                <a:srgbClr val="434343"/>
              </a:buClr>
              <a:buSzPts val="22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20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8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6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2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0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800"/>
              <a:buFont typeface="Chivo"/>
              <a:buNone/>
              <a:defRPr>
                <a:solidFill>
                  <a:srgbClr val="434343"/>
                </a:solidFill>
                <a:latin typeface="Chivo"/>
                <a:ea typeface="Chivo"/>
                <a:cs typeface="Chivo"/>
                <a:sym typeface="Chivo"/>
              </a:defRPr>
            </a:lvl9pPr>
          </a:lstStyle>
          <a:p/>
        </p:txBody>
      </p:sp>
      <p:sp>
        <p:nvSpPr>
          <p:cNvPr id="1013" name="Google Shape;1013;p17"/>
          <p:cNvSpPr txBox="1"/>
          <p:nvPr>
            <p:ph idx="8" type="ctrTitle"/>
          </p:nvPr>
        </p:nvSpPr>
        <p:spPr>
          <a:xfrm>
            <a:off x="3504762" y="3252100"/>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4" name="Google Shape;1014;p17"/>
          <p:cNvSpPr txBox="1"/>
          <p:nvPr>
            <p:ph idx="9" type="subTitle"/>
          </p:nvPr>
        </p:nvSpPr>
        <p:spPr>
          <a:xfrm>
            <a:off x="3504750" y="3765275"/>
            <a:ext cx="2134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a:buNone/>
              <a:defRPr sz="1400">
                <a:solidFill>
                  <a:schemeClr val="dk1"/>
                </a:solidFill>
              </a:defRPr>
            </a:lvl1pPr>
            <a:lvl2pPr lvl="1" rtl="0" algn="ctr">
              <a:lnSpc>
                <a:spcPct val="100000"/>
              </a:lnSpc>
              <a:spcBef>
                <a:spcPts val="0"/>
              </a:spcBef>
              <a:spcAft>
                <a:spcPts val="0"/>
              </a:spcAft>
              <a:buClr>
                <a:srgbClr val="434343"/>
              </a:buClr>
              <a:buSzPts val="22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20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8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6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2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0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800"/>
              <a:buFont typeface="Chivo"/>
              <a:buNone/>
              <a:defRPr>
                <a:solidFill>
                  <a:srgbClr val="434343"/>
                </a:solidFill>
                <a:latin typeface="Chivo"/>
                <a:ea typeface="Chivo"/>
                <a:cs typeface="Chivo"/>
                <a:sym typeface="Chivo"/>
              </a:defRPr>
            </a:lvl9pPr>
          </a:lstStyle>
          <a:p/>
        </p:txBody>
      </p:sp>
      <p:sp>
        <p:nvSpPr>
          <p:cNvPr id="1015" name="Google Shape;1015;p17"/>
          <p:cNvSpPr txBox="1"/>
          <p:nvPr>
            <p:ph idx="13" type="ctrTitle"/>
          </p:nvPr>
        </p:nvSpPr>
        <p:spPr>
          <a:xfrm>
            <a:off x="6051763" y="3252100"/>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6" name="Google Shape;1016;p17"/>
          <p:cNvSpPr txBox="1"/>
          <p:nvPr>
            <p:ph idx="14" type="subTitle"/>
          </p:nvPr>
        </p:nvSpPr>
        <p:spPr>
          <a:xfrm>
            <a:off x="6051846" y="3765270"/>
            <a:ext cx="2134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a:buNone/>
              <a:defRPr sz="1400">
                <a:solidFill>
                  <a:schemeClr val="dk1"/>
                </a:solidFill>
              </a:defRPr>
            </a:lvl1pPr>
            <a:lvl2pPr lvl="1" rtl="0" algn="ctr">
              <a:lnSpc>
                <a:spcPct val="100000"/>
              </a:lnSpc>
              <a:spcBef>
                <a:spcPts val="0"/>
              </a:spcBef>
              <a:spcAft>
                <a:spcPts val="0"/>
              </a:spcAft>
              <a:buClr>
                <a:srgbClr val="434343"/>
              </a:buClr>
              <a:buSzPts val="2200"/>
              <a:buFont typeface="Chivo"/>
              <a:buNone/>
              <a:defRPr>
                <a:solidFill>
                  <a:srgbClr val="434343"/>
                </a:solidFill>
                <a:latin typeface="Chivo"/>
                <a:ea typeface="Chivo"/>
                <a:cs typeface="Chivo"/>
                <a:sym typeface="Chivo"/>
              </a:defRPr>
            </a:lvl2pPr>
            <a:lvl3pPr lvl="2" rtl="0" algn="ctr">
              <a:lnSpc>
                <a:spcPct val="100000"/>
              </a:lnSpc>
              <a:spcBef>
                <a:spcPts val="0"/>
              </a:spcBef>
              <a:spcAft>
                <a:spcPts val="0"/>
              </a:spcAft>
              <a:buClr>
                <a:srgbClr val="434343"/>
              </a:buClr>
              <a:buSzPts val="2000"/>
              <a:buFont typeface="Chivo"/>
              <a:buNone/>
              <a:defRPr>
                <a:solidFill>
                  <a:srgbClr val="434343"/>
                </a:solidFill>
                <a:latin typeface="Chivo"/>
                <a:ea typeface="Chivo"/>
                <a:cs typeface="Chivo"/>
                <a:sym typeface="Chivo"/>
              </a:defRPr>
            </a:lvl3pPr>
            <a:lvl4pPr lvl="3" rtl="0" algn="ctr">
              <a:lnSpc>
                <a:spcPct val="100000"/>
              </a:lnSpc>
              <a:spcBef>
                <a:spcPts val="0"/>
              </a:spcBef>
              <a:spcAft>
                <a:spcPts val="0"/>
              </a:spcAft>
              <a:buClr>
                <a:srgbClr val="434343"/>
              </a:buClr>
              <a:buSzPts val="1800"/>
              <a:buFont typeface="Chivo"/>
              <a:buNone/>
              <a:defRPr>
                <a:solidFill>
                  <a:srgbClr val="434343"/>
                </a:solidFill>
                <a:latin typeface="Chivo"/>
                <a:ea typeface="Chivo"/>
                <a:cs typeface="Chivo"/>
                <a:sym typeface="Chivo"/>
              </a:defRPr>
            </a:lvl4pPr>
            <a:lvl5pPr lvl="4" rtl="0" algn="ctr">
              <a:lnSpc>
                <a:spcPct val="100000"/>
              </a:lnSpc>
              <a:spcBef>
                <a:spcPts val="0"/>
              </a:spcBef>
              <a:spcAft>
                <a:spcPts val="0"/>
              </a:spcAft>
              <a:buClr>
                <a:srgbClr val="434343"/>
              </a:buClr>
              <a:buSzPts val="1600"/>
              <a:buFont typeface="Chivo"/>
              <a:buNone/>
              <a:defRPr>
                <a:solidFill>
                  <a:srgbClr val="434343"/>
                </a:solidFill>
                <a:latin typeface="Chivo"/>
                <a:ea typeface="Chivo"/>
                <a:cs typeface="Chivo"/>
                <a:sym typeface="Chivo"/>
              </a:defRPr>
            </a:lvl5pPr>
            <a:lvl6pPr lvl="5" rtl="0" algn="ctr">
              <a:lnSpc>
                <a:spcPct val="100000"/>
              </a:lnSpc>
              <a:spcBef>
                <a:spcPts val="0"/>
              </a:spcBef>
              <a:spcAft>
                <a:spcPts val="0"/>
              </a:spcAft>
              <a:buClr>
                <a:srgbClr val="434343"/>
              </a:buClr>
              <a:buSzPts val="1400"/>
              <a:buFont typeface="Chivo"/>
              <a:buNone/>
              <a:defRPr>
                <a:solidFill>
                  <a:srgbClr val="434343"/>
                </a:solidFill>
                <a:latin typeface="Chivo"/>
                <a:ea typeface="Chivo"/>
                <a:cs typeface="Chivo"/>
                <a:sym typeface="Chivo"/>
              </a:defRPr>
            </a:lvl6pPr>
            <a:lvl7pPr lvl="6" rtl="0" algn="ctr">
              <a:lnSpc>
                <a:spcPct val="100000"/>
              </a:lnSpc>
              <a:spcBef>
                <a:spcPts val="0"/>
              </a:spcBef>
              <a:spcAft>
                <a:spcPts val="0"/>
              </a:spcAft>
              <a:buClr>
                <a:srgbClr val="434343"/>
              </a:buClr>
              <a:buSzPts val="1200"/>
              <a:buFont typeface="Chivo"/>
              <a:buNone/>
              <a:defRPr>
                <a:solidFill>
                  <a:srgbClr val="434343"/>
                </a:solidFill>
                <a:latin typeface="Chivo"/>
                <a:ea typeface="Chivo"/>
                <a:cs typeface="Chivo"/>
                <a:sym typeface="Chivo"/>
              </a:defRPr>
            </a:lvl7pPr>
            <a:lvl8pPr lvl="7" rtl="0" algn="ctr">
              <a:lnSpc>
                <a:spcPct val="100000"/>
              </a:lnSpc>
              <a:spcBef>
                <a:spcPts val="0"/>
              </a:spcBef>
              <a:spcAft>
                <a:spcPts val="0"/>
              </a:spcAft>
              <a:buClr>
                <a:srgbClr val="434343"/>
              </a:buClr>
              <a:buSzPts val="1000"/>
              <a:buFont typeface="Chivo"/>
              <a:buNone/>
              <a:defRPr>
                <a:solidFill>
                  <a:srgbClr val="434343"/>
                </a:solidFill>
                <a:latin typeface="Chivo"/>
                <a:ea typeface="Chivo"/>
                <a:cs typeface="Chivo"/>
                <a:sym typeface="Chivo"/>
              </a:defRPr>
            </a:lvl8pPr>
            <a:lvl9pPr lvl="8" rtl="0" algn="ctr">
              <a:lnSpc>
                <a:spcPct val="100000"/>
              </a:lnSpc>
              <a:spcBef>
                <a:spcPts val="0"/>
              </a:spcBef>
              <a:spcAft>
                <a:spcPts val="0"/>
              </a:spcAft>
              <a:buClr>
                <a:srgbClr val="434343"/>
              </a:buClr>
              <a:buSzPts val="800"/>
              <a:buFont typeface="Chivo"/>
              <a:buNone/>
              <a:defRPr>
                <a:solidFill>
                  <a:srgbClr val="434343"/>
                </a:solidFill>
                <a:latin typeface="Chivo"/>
                <a:ea typeface="Chivo"/>
                <a:cs typeface="Chivo"/>
                <a:sym typeface="Chivo"/>
              </a:defRPr>
            </a:lvl9pPr>
          </a:lstStyle>
          <a:p/>
        </p:txBody>
      </p:sp>
      <p:sp>
        <p:nvSpPr>
          <p:cNvPr id="1017" name="Google Shape;1017;p17"/>
          <p:cNvSpPr txBox="1"/>
          <p:nvPr>
            <p:ph idx="15" type="title"/>
          </p:nvPr>
        </p:nvSpPr>
        <p:spPr>
          <a:xfrm>
            <a:off x="454525" y="2596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_AND_BODY_1">
    <p:spTree>
      <p:nvGrpSpPr>
        <p:cNvPr id="1018" name="Shape 1018"/>
        <p:cNvGrpSpPr/>
        <p:nvPr/>
      </p:nvGrpSpPr>
      <p:grpSpPr>
        <a:xfrm>
          <a:off x="0" y="0"/>
          <a:ext cx="0" cy="0"/>
          <a:chOff x="0" y="0"/>
          <a:chExt cx="0" cy="0"/>
        </a:xfrm>
      </p:grpSpPr>
      <p:sp>
        <p:nvSpPr>
          <p:cNvPr id="1019" name="Google Shape;1019;p18"/>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20" name="Google Shape;1020;p18"/>
          <p:cNvGrpSpPr/>
          <p:nvPr/>
        </p:nvGrpSpPr>
        <p:grpSpPr>
          <a:xfrm>
            <a:off x="8215547" y="3435113"/>
            <a:ext cx="814161" cy="1594078"/>
            <a:chOff x="8215547" y="3435113"/>
            <a:chExt cx="814161" cy="1594078"/>
          </a:xfrm>
        </p:grpSpPr>
        <p:sp>
          <p:nvSpPr>
            <p:cNvPr id="1021" name="Google Shape;1021;p18"/>
            <p:cNvSpPr/>
            <p:nvPr/>
          </p:nvSpPr>
          <p:spPr>
            <a:xfrm rot="5400000">
              <a:off x="8990036" y="3438217"/>
              <a:ext cx="42775" cy="36568"/>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8"/>
            <p:cNvSpPr/>
            <p:nvPr/>
          </p:nvSpPr>
          <p:spPr>
            <a:xfrm rot="5400000">
              <a:off x="8990025" y="3632057"/>
              <a:ext cx="42799" cy="36568"/>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8"/>
            <p:cNvSpPr/>
            <p:nvPr/>
          </p:nvSpPr>
          <p:spPr>
            <a:xfrm rot="5400000">
              <a:off x="8989874" y="3826036"/>
              <a:ext cx="43101" cy="36568"/>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8"/>
            <p:cNvSpPr/>
            <p:nvPr/>
          </p:nvSpPr>
          <p:spPr>
            <a:xfrm rot="5400000">
              <a:off x="8989920" y="4019912"/>
              <a:ext cx="43008" cy="36568"/>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8"/>
            <p:cNvSpPr/>
            <p:nvPr/>
          </p:nvSpPr>
          <p:spPr>
            <a:xfrm rot="5400000">
              <a:off x="8990025" y="4213868"/>
              <a:ext cx="42799" cy="36568"/>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8"/>
            <p:cNvSpPr/>
            <p:nvPr/>
          </p:nvSpPr>
          <p:spPr>
            <a:xfrm rot="5400000">
              <a:off x="8990025" y="4407697"/>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8"/>
            <p:cNvSpPr/>
            <p:nvPr/>
          </p:nvSpPr>
          <p:spPr>
            <a:xfrm rot="5400000">
              <a:off x="8990036" y="4601839"/>
              <a:ext cx="42775" cy="36568"/>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8"/>
            <p:cNvSpPr/>
            <p:nvPr/>
          </p:nvSpPr>
          <p:spPr>
            <a:xfrm rot="5400000">
              <a:off x="8990025" y="4795679"/>
              <a:ext cx="42799" cy="36568"/>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8"/>
            <p:cNvSpPr/>
            <p:nvPr/>
          </p:nvSpPr>
          <p:spPr>
            <a:xfrm rot="5400000">
              <a:off x="8990025" y="4989508"/>
              <a:ext cx="42799" cy="36568"/>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8"/>
            <p:cNvSpPr/>
            <p:nvPr/>
          </p:nvSpPr>
          <p:spPr>
            <a:xfrm rot="5400000">
              <a:off x="8795580" y="3438217"/>
              <a:ext cx="42775" cy="36568"/>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p:nvPr/>
          </p:nvSpPr>
          <p:spPr>
            <a:xfrm rot="5400000">
              <a:off x="8795569" y="3632057"/>
              <a:ext cx="42799" cy="36568"/>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rot="5400000">
              <a:off x="8795429" y="3826025"/>
              <a:ext cx="43101" cy="3659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rot="5400000">
              <a:off x="8795592" y="4020016"/>
              <a:ext cx="42775" cy="3659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rot="5400000">
              <a:off x="8795569" y="4213868"/>
              <a:ext cx="42799" cy="36568"/>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rot="5400000">
              <a:off x="8795569" y="4407697"/>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rot="5400000">
              <a:off x="8795580" y="4601839"/>
              <a:ext cx="42775" cy="36568"/>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rot="5400000">
              <a:off x="8795569" y="4795679"/>
              <a:ext cx="42799" cy="36568"/>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rot="5400000">
              <a:off x="8795569" y="4989508"/>
              <a:ext cx="42799" cy="36568"/>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8"/>
            <p:cNvSpPr/>
            <p:nvPr/>
          </p:nvSpPr>
          <p:spPr>
            <a:xfrm rot="5400000">
              <a:off x="8601356" y="3438124"/>
              <a:ext cx="42775" cy="36754"/>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p:nvPr/>
          </p:nvSpPr>
          <p:spPr>
            <a:xfrm rot="5400000">
              <a:off x="8601345" y="3631964"/>
              <a:ext cx="42799" cy="36754"/>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rot="5400000">
              <a:off x="8601124" y="3825874"/>
              <a:ext cx="43101" cy="36894"/>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8"/>
            <p:cNvSpPr/>
            <p:nvPr/>
          </p:nvSpPr>
          <p:spPr>
            <a:xfrm rot="5400000">
              <a:off x="8601136" y="4019714"/>
              <a:ext cx="43078" cy="36894"/>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rot="5400000">
              <a:off x="8601345" y="4213775"/>
              <a:ext cx="42799" cy="36754"/>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rot="5400000">
              <a:off x="8601345" y="4407604"/>
              <a:ext cx="42799" cy="36754"/>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rot="5400000">
              <a:off x="8601356" y="4601746"/>
              <a:ext cx="42775" cy="36754"/>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rot="5400000">
              <a:off x="8601345" y="4795586"/>
              <a:ext cx="42799" cy="36754"/>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rot="5400000">
              <a:off x="8601345" y="4989415"/>
              <a:ext cx="42799" cy="36754"/>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8"/>
            <p:cNvSpPr/>
            <p:nvPr/>
          </p:nvSpPr>
          <p:spPr>
            <a:xfrm rot="5400000">
              <a:off x="8406912" y="3438135"/>
              <a:ext cx="42775" cy="36731"/>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8"/>
            <p:cNvSpPr/>
            <p:nvPr/>
          </p:nvSpPr>
          <p:spPr>
            <a:xfrm rot="5400000">
              <a:off x="8406900" y="3631975"/>
              <a:ext cx="42799" cy="36731"/>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8"/>
            <p:cNvSpPr/>
            <p:nvPr/>
          </p:nvSpPr>
          <p:spPr>
            <a:xfrm rot="5400000">
              <a:off x="8406749" y="3825955"/>
              <a:ext cx="43101" cy="36731"/>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8"/>
            <p:cNvSpPr/>
            <p:nvPr/>
          </p:nvSpPr>
          <p:spPr>
            <a:xfrm rot="5400000">
              <a:off x="8406761" y="4019795"/>
              <a:ext cx="43078" cy="36731"/>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8"/>
            <p:cNvSpPr/>
            <p:nvPr/>
          </p:nvSpPr>
          <p:spPr>
            <a:xfrm rot="5400000">
              <a:off x="8406900" y="4213787"/>
              <a:ext cx="42799" cy="36731"/>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8"/>
            <p:cNvSpPr/>
            <p:nvPr/>
          </p:nvSpPr>
          <p:spPr>
            <a:xfrm rot="5400000">
              <a:off x="8406900" y="4407615"/>
              <a:ext cx="42799" cy="36731"/>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8"/>
            <p:cNvSpPr/>
            <p:nvPr/>
          </p:nvSpPr>
          <p:spPr>
            <a:xfrm rot="5400000">
              <a:off x="8406912" y="4601758"/>
              <a:ext cx="42775" cy="36731"/>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rot="5400000">
              <a:off x="8406900" y="4795598"/>
              <a:ext cx="42799" cy="36731"/>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rot="5400000">
              <a:off x="8406900" y="4989426"/>
              <a:ext cx="42799" cy="36731"/>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rot="5400000">
              <a:off x="8212537" y="3438217"/>
              <a:ext cx="42775" cy="36568"/>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rot="5400000">
              <a:off x="8212525" y="3632057"/>
              <a:ext cx="42799" cy="36568"/>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rot="5400000">
              <a:off x="8212328" y="3825990"/>
              <a:ext cx="43101" cy="36661"/>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rot="5400000">
              <a:off x="8212339" y="4019830"/>
              <a:ext cx="43078" cy="36661"/>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rot="5400000">
              <a:off x="8212525" y="4213868"/>
              <a:ext cx="42799" cy="36568"/>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rot="5400000">
              <a:off x="8212525" y="4407697"/>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rot="5400000">
              <a:off x="8212537" y="4601839"/>
              <a:ext cx="42775" cy="36568"/>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rot="5400000">
              <a:off x="8212525" y="4795679"/>
              <a:ext cx="42799" cy="36568"/>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rot="5400000">
              <a:off x="8212525" y="4989508"/>
              <a:ext cx="42799" cy="36568"/>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6" name="Google Shape;1066;p18"/>
          <p:cNvCxnSpPr/>
          <p:nvPr/>
        </p:nvCxnSpPr>
        <p:spPr>
          <a:xfrm flipH="1" rot="10800000">
            <a:off x="8477325" y="-317350"/>
            <a:ext cx="276000" cy="5613900"/>
          </a:xfrm>
          <a:prstGeom prst="straightConnector1">
            <a:avLst/>
          </a:prstGeom>
          <a:noFill/>
          <a:ln cap="flat" cmpd="sng" w="9525">
            <a:solidFill>
              <a:srgbClr val="FFD966"/>
            </a:solidFill>
            <a:prstDash val="solid"/>
            <a:round/>
            <a:headEnd len="med" w="med" type="none"/>
            <a:tailEnd len="med" w="med" type="none"/>
          </a:ln>
        </p:spPr>
      </p:cxnSp>
      <p:cxnSp>
        <p:nvCxnSpPr>
          <p:cNvPr id="1067" name="Google Shape;1067;p18"/>
          <p:cNvCxnSpPr/>
          <p:nvPr/>
        </p:nvCxnSpPr>
        <p:spPr>
          <a:xfrm rot="10800000">
            <a:off x="8039100" y="-328000"/>
            <a:ext cx="1609800" cy="3819600"/>
          </a:xfrm>
          <a:prstGeom prst="straightConnector1">
            <a:avLst/>
          </a:prstGeom>
          <a:noFill/>
          <a:ln cap="flat" cmpd="sng" w="9525">
            <a:solidFill>
              <a:srgbClr val="FFD966"/>
            </a:solidFill>
            <a:prstDash val="solid"/>
            <a:round/>
            <a:headEnd len="med" w="med" type="none"/>
            <a:tailEnd len="med" w="med" type="none"/>
          </a:ln>
        </p:spPr>
      </p:cxnSp>
      <p:sp>
        <p:nvSpPr>
          <p:cNvPr id="1068" name="Google Shape;1068;p18"/>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_AND_BODY_1_1">
    <p:spTree>
      <p:nvGrpSpPr>
        <p:cNvPr id="1069" name="Shape 1069"/>
        <p:cNvGrpSpPr/>
        <p:nvPr/>
      </p:nvGrpSpPr>
      <p:grpSpPr>
        <a:xfrm>
          <a:off x="0" y="0"/>
          <a:ext cx="0" cy="0"/>
          <a:chOff x="0" y="0"/>
          <a:chExt cx="0" cy="0"/>
        </a:xfrm>
      </p:grpSpPr>
      <p:sp>
        <p:nvSpPr>
          <p:cNvPr id="1070" name="Google Shape;1070;p1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71" name="Google Shape;1071;p19"/>
          <p:cNvGrpSpPr/>
          <p:nvPr/>
        </p:nvGrpSpPr>
        <p:grpSpPr>
          <a:xfrm>
            <a:off x="5665926" y="109221"/>
            <a:ext cx="2758072" cy="430781"/>
            <a:chOff x="5665926" y="109221"/>
            <a:chExt cx="2758072" cy="430781"/>
          </a:xfrm>
        </p:grpSpPr>
        <p:sp>
          <p:nvSpPr>
            <p:cNvPr id="1072" name="Google Shape;1072;p19"/>
            <p:cNvSpPr/>
            <p:nvPr/>
          </p:nvSpPr>
          <p:spPr>
            <a:xfrm rot="5400000">
              <a:off x="8384234" y="112255"/>
              <a:ext cx="42799" cy="36731"/>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rot="5400000">
              <a:off x="8384083" y="306258"/>
              <a:ext cx="43101" cy="36731"/>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rot="5400000">
              <a:off x="8384234" y="500238"/>
              <a:ext cx="42799" cy="3673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rot="5400000">
              <a:off x="8189882" y="112336"/>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rot="5400000">
              <a:off x="8189766" y="306374"/>
              <a:ext cx="43031" cy="36568"/>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rot="5400000">
              <a:off x="8189824" y="500261"/>
              <a:ext cx="42799" cy="36685"/>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rot="5400000">
              <a:off x="7995438" y="112325"/>
              <a:ext cx="42799" cy="36592"/>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rot="5400000">
              <a:off x="7995275" y="306339"/>
              <a:ext cx="43101" cy="36568"/>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rot="5400000">
              <a:off x="7995484" y="500354"/>
              <a:ext cx="42706" cy="36592"/>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rot="5400000">
              <a:off x="7801202"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rot="5400000">
              <a:off x="7800981" y="306177"/>
              <a:ext cx="43101" cy="36894"/>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rot="5400000">
              <a:off x="7801133" y="500156"/>
              <a:ext cx="42799" cy="36894"/>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rot="5400000">
              <a:off x="7606758"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rot="5400000">
              <a:off x="7606607" y="306258"/>
              <a:ext cx="43101" cy="3673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rot="5400000">
              <a:off x="7606688" y="500168"/>
              <a:ext cx="42799" cy="36871"/>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rot="5400000">
              <a:off x="7412383" y="112336"/>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rot="5400000">
              <a:off x="7412150" y="306258"/>
              <a:ext cx="43101" cy="36731"/>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rot="5400000">
              <a:off x="7412301" y="500238"/>
              <a:ext cx="42799" cy="36731"/>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rot="5400000">
              <a:off x="7217950" y="112336"/>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rot="5400000">
              <a:off x="7217799" y="306339"/>
              <a:ext cx="43101" cy="36568"/>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rot="5400000">
              <a:off x="7217996" y="500365"/>
              <a:ext cx="42706" cy="36568"/>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rot="5400000">
              <a:off x="7023494" y="112336"/>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rot="5400000">
              <a:off x="7023389" y="306386"/>
              <a:ext cx="43008" cy="36568"/>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9"/>
            <p:cNvSpPr/>
            <p:nvPr/>
          </p:nvSpPr>
          <p:spPr>
            <a:xfrm rot="5400000">
              <a:off x="7023540" y="500365"/>
              <a:ext cx="42706" cy="36568"/>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9"/>
            <p:cNvSpPr/>
            <p:nvPr/>
          </p:nvSpPr>
          <p:spPr>
            <a:xfrm rot="5400000">
              <a:off x="6829270"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p:nvPr/>
          </p:nvSpPr>
          <p:spPr>
            <a:xfrm rot="5400000">
              <a:off x="6829049" y="306177"/>
              <a:ext cx="43101" cy="36894"/>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
            <p:cNvSpPr/>
            <p:nvPr/>
          </p:nvSpPr>
          <p:spPr>
            <a:xfrm rot="5400000">
              <a:off x="6829200" y="500156"/>
              <a:ext cx="42799" cy="36894"/>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9"/>
            <p:cNvSpPr/>
            <p:nvPr/>
          </p:nvSpPr>
          <p:spPr>
            <a:xfrm rot="5400000">
              <a:off x="6634825"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9"/>
            <p:cNvSpPr/>
            <p:nvPr/>
          </p:nvSpPr>
          <p:spPr>
            <a:xfrm rot="5400000">
              <a:off x="6634674" y="306258"/>
              <a:ext cx="43101" cy="3673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9"/>
            <p:cNvSpPr/>
            <p:nvPr/>
          </p:nvSpPr>
          <p:spPr>
            <a:xfrm rot="5400000">
              <a:off x="6634825" y="500238"/>
              <a:ext cx="42799" cy="36731"/>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9"/>
            <p:cNvSpPr/>
            <p:nvPr/>
          </p:nvSpPr>
          <p:spPr>
            <a:xfrm rot="5400000">
              <a:off x="6440450" y="112336"/>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9"/>
            <p:cNvSpPr/>
            <p:nvPr/>
          </p:nvSpPr>
          <p:spPr>
            <a:xfrm rot="5400000">
              <a:off x="6440253" y="306293"/>
              <a:ext cx="43101" cy="36661"/>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9"/>
            <p:cNvSpPr/>
            <p:nvPr/>
          </p:nvSpPr>
          <p:spPr>
            <a:xfrm rot="5400000">
              <a:off x="6440404" y="500272"/>
              <a:ext cx="42799" cy="36661"/>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rot="5400000">
              <a:off x="6246017" y="112336"/>
              <a:ext cx="42799" cy="36568"/>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rot="5400000">
              <a:off x="6245808" y="306281"/>
              <a:ext cx="43101" cy="36685"/>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rot="5400000">
              <a:off x="6245959" y="500261"/>
              <a:ext cx="42799" cy="36685"/>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9"/>
            <p:cNvSpPr/>
            <p:nvPr/>
          </p:nvSpPr>
          <p:spPr>
            <a:xfrm rot="5400000">
              <a:off x="6051782"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p:nvPr/>
          </p:nvSpPr>
          <p:spPr>
            <a:xfrm rot="5400000">
              <a:off x="6051561" y="306188"/>
              <a:ext cx="43101" cy="36871"/>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rot="5400000">
              <a:off x="6051712" y="500168"/>
              <a:ext cx="42799" cy="36871"/>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rot="5400000">
              <a:off x="5857337"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rot="5400000">
              <a:off x="5857186" y="306246"/>
              <a:ext cx="43101" cy="36754"/>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rot="5400000">
              <a:off x="5857268" y="500156"/>
              <a:ext cx="42799" cy="36894"/>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rot="5400000">
              <a:off x="5662974" y="112336"/>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rot="5400000">
              <a:off x="5662742" y="306258"/>
              <a:ext cx="43101" cy="36731"/>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rot="5400000">
              <a:off x="5662893" y="500238"/>
              <a:ext cx="42799" cy="36731"/>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19"/>
          <p:cNvSpPr txBox="1"/>
          <p:nvPr>
            <p:ph idx="1" type="body"/>
          </p:nvPr>
        </p:nvSpPr>
        <p:spPr>
          <a:xfrm>
            <a:off x="594225" y="1321425"/>
            <a:ext cx="3601500" cy="36435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
        <p:nvSpPr>
          <p:cNvPr id="1118" name="Google Shape;1118;p19"/>
          <p:cNvSpPr txBox="1"/>
          <p:nvPr>
            <p:ph idx="2" type="body"/>
          </p:nvPr>
        </p:nvSpPr>
        <p:spPr>
          <a:xfrm>
            <a:off x="4463775" y="1321425"/>
            <a:ext cx="4319400" cy="36435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119" name="Shape 1119"/>
        <p:cNvGrpSpPr/>
        <p:nvPr/>
      </p:nvGrpSpPr>
      <p:grpSpPr>
        <a:xfrm>
          <a:off x="0" y="0"/>
          <a:ext cx="0" cy="0"/>
          <a:chOff x="0" y="0"/>
          <a:chExt cx="0" cy="0"/>
        </a:xfrm>
      </p:grpSpPr>
      <p:sp>
        <p:nvSpPr>
          <p:cNvPr id="1120" name="Google Shape;1120;p2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21" name="Google Shape;1121;p20"/>
          <p:cNvGrpSpPr/>
          <p:nvPr/>
        </p:nvGrpSpPr>
        <p:grpSpPr>
          <a:xfrm>
            <a:off x="123516" y="116345"/>
            <a:ext cx="205952" cy="1938979"/>
            <a:chOff x="75891" y="21095"/>
            <a:chExt cx="205952" cy="1938979"/>
          </a:xfrm>
        </p:grpSpPr>
        <p:sp>
          <p:nvSpPr>
            <p:cNvPr id="1122" name="Google Shape;1122;p20"/>
            <p:cNvSpPr/>
            <p:nvPr/>
          </p:nvSpPr>
          <p:spPr>
            <a:xfrm rot="5400000">
              <a:off x="246420" y="23788"/>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rot="5400000">
              <a:off x="246410" y="196523"/>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rot="5400000">
              <a:off x="246275" y="369382"/>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rot="5400000">
              <a:off x="246420" y="542252"/>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rot="5400000">
              <a:off x="246410" y="714987"/>
              <a:ext cx="38136" cy="32730"/>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rot="5400000">
              <a:off x="246410" y="887712"/>
              <a:ext cx="38136" cy="32730"/>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rot="5400000">
              <a:off x="246420" y="1060716"/>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rot="5400000">
              <a:off x="246410" y="1233451"/>
              <a:ext cx="38136" cy="32730"/>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rot="5400000">
              <a:off x="246410" y="1406176"/>
              <a:ext cx="38136" cy="32730"/>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rot="5400000">
              <a:off x="246410" y="1578901"/>
              <a:ext cx="38136" cy="3273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rot="5400000">
              <a:off x="246275" y="1751781"/>
              <a:ext cx="38406" cy="3273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rot="5400000">
              <a:off x="246410" y="1924640"/>
              <a:ext cx="38136" cy="3273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rot="5400000">
              <a:off x="73230" y="23860"/>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rot="5400000">
              <a:off x="73219" y="196595"/>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rot="5400000">
              <a:off x="73033" y="369403"/>
              <a:ext cx="38406" cy="3268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rot="5400000">
              <a:off x="73178" y="542273"/>
              <a:ext cx="38116" cy="3268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rot="5400000">
              <a:off x="73219" y="715059"/>
              <a:ext cx="38136" cy="32585"/>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rot="5400000">
              <a:off x="73219" y="887784"/>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rot="5400000">
              <a:off x="73230" y="1060789"/>
              <a:ext cx="38116" cy="32585"/>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rot="5400000">
              <a:off x="73219" y="1233524"/>
              <a:ext cx="38136" cy="32585"/>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rot="5400000">
              <a:off x="73219" y="1406248"/>
              <a:ext cx="38136" cy="32585"/>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0"/>
            <p:cNvSpPr/>
            <p:nvPr/>
          </p:nvSpPr>
          <p:spPr>
            <a:xfrm rot="5400000">
              <a:off x="73219" y="1578973"/>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0"/>
            <p:cNvSpPr/>
            <p:nvPr/>
          </p:nvSpPr>
          <p:spPr>
            <a:xfrm rot="5400000">
              <a:off x="73116" y="1751884"/>
              <a:ext cx="38343" cy="32585"/>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0"/>
            <p:cNvSpPr/>
            <p:nvPr/>
          </p:nvSpPr>
          <p:spPr>
            <a:xfrm rot="5400000">
              <a:off x="73167" y="1924661"/>
              <a:ext cx="38136" cy="3268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20"/>
          <p:cNvGrpSpPr/>
          <p:nvPr/>
        </p:nvGrpSpPr>
        <p:grpSpPr>
          <a:xfrm>
            <a:off x="7787364" y="4821695"/>
            <a:ext cx="1244972" cy="211047"/>
            <a:chOff x="7787364" y="4774070"/>
            <a:chExt cx="1244972" cy="211047"/>
          </a:xfrm>
        </p:grpSpPr>
        <p:sp>
          <p:nvSpPr>
            <p:cNvPr id="1147" name="Google Shape;1147;p20"/>
            <p:cNvSpPr/>
            <p:nvPr/>
          </p:nvSpPr>
          <p:spPr>
            <a:xfrm rot="5400000">
              <a:off x="8996986" y="4776835"/>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rot="5400000">
              <a:off x="8996976" y="4949570"/>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rot="5400000">
              <a:off x="8823909" y="4776752"/>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rot="5400000">
              <a:off x="8823899" y="4949487"/>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rot="5400000">
              <a:off x="8650635" y="4776763"/>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rot="5400000">
              <a:off x="8650625" y="4949498"/>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rot="5400000">
              <a:off x="8477424" y="4776835"/>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rot="5400000">
              <a:off x="8477413" y="4949570"/>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rot="5400000">
              <a:off x="8304109" y="4776783"/>
              <a:ext cx="38116" cy="3268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rot="5400000">
              <a:off x="8304005" y="4949612"/>
              <a:ext cx="38323" cy="3268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rot="5400000">
              <a:off x="8131073" y="4776763"/>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rot="5400000">
              <a:off x="8131063" y="4949498"/>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rot="5400000">
              <a:off x="7957800" y="4776752"/>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rot="5400000">
              <a:off x="7957789" y="4949487"/>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rot="5400000">
              <a:off x="7784598" y="4776835"/>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rot="5400000">
              <a:off x="7784588" y="4949570"/>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20"/>
          <p:cNvSpPr txBox="1"/>
          <p:nvPr>
            <p:ph idx="1" type="body"/>
          </p:nvPr>
        </p:nvSpPr>
        <p:spPr>
          <a:xfrm>
            <a:off x="741650" y="1153675"/>
            <a:ext cx="6839700" cy="37908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400"/>
              <a:buNone/>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grpSp>
        <p:nvGrpSpPr>
          <p:cNvPr id="13" name="Google Shape;13;p3"/>
          <p:cNvGrpSpPr/>
          <p:nvPr/>
        </p:nvGrpSpPr>
        <p:grpSpPr>
          <a:xfrm>
            <a:off x="160708" y="86805"/>
            <a:ext cx="2098665" cy="2660186"/>
            <a:chOff x="304776" y="1055181"/>
            <a:chExt cx="1378977" cy="1747937"/>
          </a:xfrm>
        </p:grpSpPr>
        <p:sp>
          <p:nvSpPr>
            <p:cNvPr id="14" name="Google Shape;14;p3"/>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3"/>
          <p:cNvSpPr txBox="1"/>
          <p:nvPr>
            <p:ph idx="1" type="body"/>
          </p:nvPr>
        </p:nvSpPr>
        <p:spPr>
          <a:xfrm>
            <a:off x="2454625" y="978450"/>
            <a:ext cx="6314400" cy="38976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164" name="Shape 1164"/>
        <p:cNvGrpSpPr/>
        <p:nvPr/>
      </p:nvGrpSpPr>
      <p:grpSpPr>
        <a:xfrm>
          <a:off x="0" y="0"/>
          <a:ext cx="0" cy="0"/>
          <a:chOff x="0" y="0"/>
          <a:chExt cx="0" cy="0"/>
        </a:xfrm>
      </p:grpSpPr>
      <p:sp>
        <p:nvSpPr>
          <p:cNvPr id="1165" name="Google Shape;1165;p21"/>
          <p:cNvSpPr txBox="1"/>
          <p:nvPr>
            <p:ph type="ctrTitle"/>
          </p:nvPr>
        </p:nvSpPr>
        <p:spPr>
          <a:xfrm flipH="1">
            <a:off x="4625100" y="536150"/>
            <a:ext cx="3798900" cy="121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166" name="Google Shape;1166;p21"/>
          <p:cNvSpPr txBox="1"/>
          <p:nvPr>
            <p:ph idx="1" type="subTitle"/>
          </p:nvPr>
        </p:nvSpPr>
        <p:spPr>
          <a:xfrm flipH="1">
            <a:off x="4421926" y="2374275"/>
            <a:ext cx="4205400" cy="121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67" name="Google Shape;1167;p21"/>
          <p:cNvSpPr txBox="1"/>
          <p:nvPr/>
        </p:nvSpPr>
        <p:spPr>
          <a:xfrm>
            <a:off x="4862825" y="3787200"/>
            <a:ext cx="3323700" cy="6705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dk1"/>
                </a:solidFill>
                <a:latin typeface="Overpass"/>
                <a:ea typeface="Overpass"/>
                <a:cs typeface="Overpass"/>
                <a:sym typeface="Overpass"/>
              </a:rPr>
              <a:t>CREDITS: This presentation template was created by </a:t>
            </a:r>
            <a:r>
              <a:rPr lang="en" sz="1100">
                <a:solidFill>
                  <a:schemeClr val="dk1"/>
                </a:solidFill>
                <a:uFill>
                  <a:noFill/>
                </a:uFill>
                <a:latin typeface="Overpass"/>
                <a:ea typeface="Overpass"/>
                <a:cs typeface="Overpass"/>
                <a:sym typeface="Overpass"/>
                <a:hlinkClick r:id="rId2">
                  <a:extLst>
                    <a:ext uri="{A12FA001-AC4F-418D-AE19-62706E023703}">
                      <ahyp:hlinkClr val="tx"/>
                    </a:ext>
                  </a:extLst>
                </a:hlinkClick>
              </a:rPr>
              <a:t>Slidesgo</a:t>
            </a:r>
            <a:r>
              <a:rPr lang="en" sz="1100">
                <a:solidFill>
                  <a:schemeClr val="dk1"/>
                </a:solidFill>
                <a:latin typeface="Overpass"/>
                <a:ea typeface="Overpass"/>
                <a:cs typeface="Overpass"/>
                <a:sym typeface="Overpass"/>
              </a:rPr>
              <a:t>, including icons by </a:t>
            </a:r>
            <a:r>
              <a:rPr lang="en" sz="1100">
                <a:solidFill>
                  <a:schemeClr val="dk1"/>
                </a:solidFill>
                <a:uFill>
                  <a:noFill/>
                </a:uFill>
                <a:latin typeface="Overpass"/>
                <a:ea typeface="Overpass"/>
                <a:cs typeface="Overpass"/>
                <a:sym typeface="Overpass"/>
                <a:hlinkClick r:id="rId3">
                  <a:extLst>
                    <a:ext uri="{A12FA001-AC4F-418D-AE19-62706E023703}">
                      <ahyp:hlinkClr val="tx"/>
                    </a:ext>
                  </a:extLst>
                </a:hlinkClick>
              </a:rPr>
              <a:t>Flaticon</a:t>
            </a:r>
            <a:r>
              <a:rPr lang="en" sz="1100">
                <a:solidFill>
                  <a:schemeClr val="dk1"/>
                </a:solidFill>
                <a:latin typeface="Overpass"/>
                <a:ea typeface="Overpass"/>
                <a:cs typeface="Overpass"/>
                <a:sym typeface="Overpass"/>
              </a:rPr>
              <a:t>, and infographics &amp; images by </a:t>
            </a:r>
            <a:r>
              <a:rPr lang="en" sz="1100">
                <a:solidFill>
                  <a:schemeClr val="dk1"/>
                </a:solidFill>
                <a:uFill>
                  <a:noFill/>
                </a:uFill>
                <a:latin typeface="Overpass"/>
                <a:ea typeface="Overpass"/>
                <a:cs typeface="Overpass"/>
                <a:sym typeface="Overpass"/>
                <a:hlinkClick r:id="rId4">
                  <a:extLst>
                    <a:ext uri="{A12FA001-AC4F-418D-AE19-62706E023703}">
                      <ahyp:hlinkClr val="tx"/>
                    </a:ext>
                  </a:extLst>
                </a:hlinkClick>
              </a:rPr>
              <a:t>Freepik</a:t>
            </a:r>
            <a:r>
              <a:rPr lang="en" sz="1100">
                <a:solidFill>
                  <a:schemeClr val="dk1"/>
                </a:solidFill>
                <a:latin typeface="Overpass"/>
                <a:ea typeface="Overpass"/>
                <a:cs typeface="Overpass"/>
                <a:sym typeface="Overpass"/>
              </a:rPr>
              <a:t>. </a:t>
            </a:r>
            <a:endParaRPr sz="1100">
              <a:solidFill>
                <a:schemeClr val="dk1"/>
              </a:solidFill>
              <a:latin typeface="Overpass"/>
              <a:ea typeface="Overpass"/>
              <a:cs typeface="Overpass"/>
              <a:sym typeface="Overpas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5" name="Shape 195"/>
        <p:cNvGrpSpPr/>
        <p:nvPr/>
      </p:nvGrpSpPr>
      <p:grpSpPr>
        <a:xfrm>
          <a:off x="0" y="0"/>
          <a:ext cx="0" cy="0"/>
          <a:chOff x="0" y="0"/>
          <a:chExt cx="0" cy="0"/>
        </a:xfrm>
      </p:grpSpPr>
      <p:sp>
        <p:nvSpPr>
          <p:cNvPr id="196" name="Google Shape;196;p4"/>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
        <p:nvSpPr>
          <p:cNvPr id="197" name="Google Shape;197;p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98" name="Google Shape;198;p4"/>
          <p:cNvGrpSpPr/>
          <p:nvPr/>
        </p:nvGrpSpPr>
        <p:grpSpPr>
          <a:xfrm>
            <a:off x="51241" y="106707"/>
            <a:ext cx="205952" cy="1766254"/>
            <a:chOff x="51241" y="106707"/>
            <a:chExt cx="205952" cy="1766254"/>
          </a:xfrm>
        </p:grpSpPr>
        <p:sp>
          <p:nvSpPr>
            <p:cNvPr id="199" name="Google Shape;199;p4"/>
            <p:cNvSpPr/>
            <p:nvPr/>
          </p:nvSpPr>
          <p:spPr>
            <a:xfrm rot="5400000">
              <a:off x="221760" y="109410"/>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rot="5400000">
              <a:off x="221625" y="282270"/>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rot="5400000">
              <a:off x="221770" y="455139"/>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rot="5400000">
              <a:off x="221760" y="627874"/>
              <a:ext cx="38136" cy="32730"/>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rot="5400000">
              <a:off x="221760" y="800599"/>
              <a:ext cx="38136" cy="32730"/>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5400000">
              <a:off x="221770" y="973604"/>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5400000">
              <a:off x="221760" y="1146339"/>
              <a:ext cx="38136" cy="32730"/>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rot="5400000">
              <a:off x="221760" y="1319063"/>
              <a:ext cx="38136" cy="32730"/>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rot="5400000">
              <a:off x="221760" y="1491788"/>
              <a:ext cx="38136" cy="3273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rot="5400000">
              <a:off x="221625" y="1664668"/>
              <a:ext cx="38406" cy="3273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5400000">
              <a:off x="221760" y="1837528"/>
              <a:ext cx="38136" cy="3273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rot="5400000">
              <a:off x="48569" y="109483"/>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rot="5400000">
              <a:off x="48383" y="282290"/>
              <a:ext cx="38406" cy="3268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rot="5400000">
              <a:off x="48528" y="455160"/>
              <a:ext cx="38116" cy="3268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rot="5400000">
              <a:off x="48569" y="627947"/>
              <a:ext cx="38136" cy="32585"/>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rot="5400000">
              <a:off x="48569" y="800672"/>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rot="5400000">
              <a:off x="48580" y="973676"/>
              <a:ext cx="38116" cy="32585"/>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rot="5400000">
              <a:off x="48569" y="1146411"/>
              <a:ext cx="38136" cy="32585"/>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rot="5400000">
              <a:off x="48569" y="1319136"/>
              <a:ext cx="38136" cy="32585"/>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rot="5400000">
              <a:off x="48569" y="1491861"/>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rot="5400000">
              <a:off x="48466" y="1664772"/>
              <a:ext cx="38343" cy="32585"/>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rot="5400000">
              <a:off x="48517" y="1837548"/>
              <a:ext cx="38136" cy="3268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 name="Shape 221"/>
        <p:cNvGrpSpPr/>
        <p:nvPr/>
      </p:nvGrpSpPr>
      <p:grpSpPr>
        <a:xfrm>
          <a:off x="0" y="0"/>
          <a:ext cx="0" cy="0"/>
          <a:chOff x="0" y="0"/>
          <a:chExt cx="0" cy="0"/>
        </a:xfrm>
      </p:grpSpPr>
      <p:sp>
        <p:nvSpPr>
          <p:cNvPr id="222" name="Google Shape;222;p5"/>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3" name="Google Shape;223;p5"/>
          <p:cNvSpPr txBox="1"/>
          <p:nvPr>
            <p:ph idx="1" type="body"/>
          </p:nvPr>
        </p:nvSpPr>
        <p:spPr>
          <a:xfrm>
            <a:off x="390375" y="1052275"/>
            <a:ext cx="8413200" cy="39264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4" name="Shape 224"/>
        <p:cNvGrpSpPr/>
        <p:nvPr/>
      </p:nvGrpSpPr>
      <p:grpSpPr>
        <a:xfrm>
          <a:off x="0" y="0"/>
          <a:ext cx="0" cy="0"/>
          <a:chOff x="0" y="0"/>
          <a:chExt cx="0" cy="0"/>
        </a:xfrm>
      </p:grpSpPr>
      <p:sp>
        <p:nvSpPr>
          <p:cNvPr id="225" name="Google Shape;225;p6"/>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6" name="Google Shape;226;p6"/>
          <p:cNvGrpSpPr/>
          <p:nvPr/>
        </p:nvGrpSpPr>
        <p:grpSpPr>
          <a:xfrm rot="5400000">
            <a:off x="7715707" y="-16033"/>
            <a:ext cx="58051" cy="1358521"/>
            <a:chOff x="550455" y="1794369"/>
            <a:chExt cx="27314" cy="639214"/>
          </a:xfrm>
        </p:grpSpPr>
        <p:sp>
          <p:nvSpPr>
            <p:cNvPr id="227" name="Google Shape;227;p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6"/>
          <p:cNvGrpSpPr/>
          <p:nvPr/>
        </p:nvGrpSpPr>
        <p:grpSpPr>
          <a:xfrm rot="5400000">
            <a:off x="7715707" y="-16033"/>
            <a:ext cx="58051" cy="1358521"/>
            <a:chOff x="550455" y="1794369"/>
            <a:chExt cx="27314" cy="639214"/>
          </a:xfrm>
        </p:grpSpPr>
        <p:sp>
          <p:nvSpPr>
            <p:cNvPr id="234" name="Google Shape;234;p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6"/>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1" name="Shape 241"/>
        <p:cNvGrpSpPr/>
        <p:nvPr/>
      </p:nvGrpSpPr>
      <p:grpSpPr>
        <a:xfrm>
          <a:off x="0" y="0"/>
          <a:ext cx="0" cy="0"/>
          <a:chOff x="0" y="0"/>
          <a:chExt cx="0" cy="0"/>
        </a:xfrm>
      </p:grpSpPr>
      <p:sp>
        <p:nvSpPr>
          <p:cNvPr id="242" name="Google Shape;242;p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43" name="Google Shape;243;p7"/>
          <p:cNvGrpSpPr/>
          <p:nvPr/>
        </p:nvGrpSpPr>
        <p:grpSpPr>
          <a:xfrm>
            <a:off x="165048" y="4250070"/>
            <a:ext cx="2528425" cy="803094"/>
            <a:chOff x="1380351" y="4236345"/>
            <a:chExt cx="2528425" cy="803094"/>
          </a:xfrm>
        </p:grpSpPr>
        <p:sp>
          <p:nvSpPr>
            <p:cNvPr id="244" name="Google Shape;244;p7"/>
            <p:cNvSpPr/>
            <p:nvPr/>
          </p:nvSpPr>
          <p:spPr>
            <a:xfrm>
              <a:off x="1380351" y="4236345"/>
              <a:ext cx="42182" cy="36221"/>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1571502" y="4236345"/>
              <a:ext cx="42205" cy="36221"/>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1762653" y="4236345"/>
              <a:ext cx="42503" cy="36221"/>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1954124" y="4236345"/>
              <a:ext cx="42182" cy="36221"/>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2145275" y="4236345"/>
              <a:ext cx="42205" cy="36221"/>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2336426" y="4236345"/>
              <a:ext cx="42205" cy="36221"/>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2527897" y="4236345"/>
              <a:ext cx="42182" cy="36221"/>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2719048" y="4236345"/>
              <a:ext cx="42205" cy="36221"/>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2910199" y="4236345"/>
              <a:ext cx="42205" cy="36221"/>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3101349" y="4236345"/>
              <a:ext cx="42205" cy="36221"/>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3292523" y="4236345"/>
              <a:ext cx="42503" cy="36221"/>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3483972"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1380351" y="4428092"/>
              <a:ext cx="42182" cy="3606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1571502" y="4428092"/>
              <a:ext cx="42205" cy="3606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1762653" y="4428092"/>
              <a:ext cx="42503" cy="36176"/>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1954124" y="4428092"/>
              <a:ext cx="42182" cy="36176"/>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2145275" y="4428092"/>
              <a:ext cx="42205" cy="36061"/>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2336426" y="4428092"/>
              <a:ext cx="42205" cy="36061"/>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2527897" y="4428092"/>
              <a:ext cx="42182" cy="36061"/>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2719048" y="4428092"/>
              <a:ext cx="42205" cy="36061"/>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2910199" y="4428092"/>
              <a:ext cx="42205" cy="36061"/>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3101349" y="4428092"/>
              <a:ext cx="42205" cy="3606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3292592" y="4428092"/>
              <a:ext cx="42434" cy="36061"/>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3483972"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1380351" y="4619838"/>
              <a:ext cx="42182" cy="36084"/>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1571502" y="4619838"/>
              <a:ext cx="42205" cy="36084"/>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1762653" y="4619838"/>
              <a:ext cx="42503" cy="36084"/>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1954193" y="4619838"/>
              <a:ext cx="42113" cy="36084"/>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2145275" y="4619838"/>
              <a:ext cx="42205" cy="36084"/>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2336426" y="4619838"/>
              <a:ext cx="42205" cy="36084"/>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2527897" y="4619838"/>
              <a:ext cx="42182" cy="36084"/>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2719048" y="4619838"/>
              <a:ext cx="42205" cy="36084"/>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2910199" y="4619838"/>
              <a:ext cx="42205" cy="36084"/>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3101349" y="4619838"/>
              <a:ext cx="42205" cy="36084"/>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3292523" y="4619861"/>
              <a:ext cx="42503" cy="36061"/>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3484063"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1380351" y="4811310"/>
              <a:ext cx="42182" cy="36244"/>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1571502" y="4811310"/>
              <a:ext cx="42205" cy="36244"/>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1762653" y="4811310"/>
              <a:ext cx="42503" cy="36382"/>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1953826" y="4811310"/>
              <a:ext cx="42480" cy="36382"/>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2145275" y="4811310"/>
              <a:ext cx="42205" cy="36244"/>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2336426" y="4811310"/>
              <a:ext cx="42205" cy="36244"/>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2527897" y="4811310"/>
              <a:ext cx="42182" cy="36244"/>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2719048" y="4811310"/>
              <a:ext cx="42205" cy="36244"/>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2910199" y="4811310"/>
              <a:ext cx="42205" cy="36244"/>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3101349" y="4811310"/>
              <a:ext cx="42205" cy="3624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3292523" y="4811310"/>
              <a:ext cx="42503" cy="36382"/>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3483972"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1380351" y="5003080"/>
              <a:ext cx="42182" cy="36221"/>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1571502" y="5003080"/>
              <a:ext cx="42205" cy="36221"/>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1762653" y="5003080"/>
              <a:ext cx="42503" cy="36221"/>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1953826" y="5003080"/>
              <a:ext cx="42480" cy="36359"/>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2145275" y="5003080"/>
              <a:ext cx="42205" cy="36221"/>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2336426" y="5003080"/>
              <a:ext cx="42205" cy="36221"/>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2527897" y="5003080"/>
              <a:ext cx="42182" cy="36221"/>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2719048" y="5003080"/>
              <a:ext cx="42205" cy="36221"/>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910199" y="5003080"/>
              <a:ext cx="42205" cy="36221"/>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3101349" y="5003080"/>
              <a:ext cx="42205" cy="3622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3292523" y="5003080"/>
              <a:ext cx="42503" cy="3622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3483972"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3675097"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3675097"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3675188"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3675097"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3675097"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3866572"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3866572"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3866663"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3866572"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3866572"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7"/>
          <p:cNvSpPr txBox="1"/>
          <p:nvPr>
            <p:ph idx="1" type="body"/>
          </p:nvPr>
        </p:nvSpPr>
        <p:spPr>
          <a:xfrm>
            <a:off x="2959750" y="1146825"/>
            <a:ext cx="6022500" cy="39063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5" name="Shape 315"/>
        <p:cNvGrpSpPr/>
        <p:nvPr/>
      </p:nvGrpSpPr>
      <p:grpSpPr>
        <a:xfrm>
          <a:off x="0" y="0"/>
          <a:ext cx="0" cy="0"/>
          <a:chOff x="0" y="0"/>
          <a:chExt cx="0" cy="0"/>
        </a:xfrm>
      </p:grpSpPr>
      <p:sp>
        <p:nvSpPr>
          <p:cNvPr id="316" name="Google Shape;316;p8"/>
          <p:cNvSpPr txBox="1"/>
          <p:nvPr>
            <p:ph type="title"/>
          </p:nvPr>
        </p:nvSpPr>
        <p:spPr>
          <a:xfrm>
            <a:off x="2280075" y="1265550"/>
            <a:ext cx="5524800" cy="252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7200"/>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p:txBody>
      </p:sp>
      <p:cxnSp>
        <p:nvCxnSpPr>
          <p:cNvPr id="317" name="Google Shape;317;p8"/>
          <p:cNvCxnSpPr/>
          <p:nvPr/>
        </p:nvCxnSpPr>
        <p:spPr>
          <a:xfrm>
            <a:off x="99700" y="-419025"/>
            <a:ext cx="5034600" cy="6010200"/>
          </a:xfrm>
          <a:prstGeom prst="straightConnector1">
            <a:avLst/>
          </a:prstGeom>
          <a:noFill/>
          <a:ln cap="flat" cmpd="sng" w="9525">
            <a:solidFill>
              <a:srgbClr val="FFD966"/>
            </a:solidFill>
            <a:prstDash val="solid"/>
            <a:round/>
            <a:headEnd len="med" w="med" type="none"/>
            <a:tailEnd len="med" w="med" type="none"/>
          </a:ln>
        </p:spPr>
      </p:cxnSp>
      <p:cxnSp>
        <p:nvCxnSpPr>
          <p:cNvPr id="318" name="Google Shape;318;p8"/>
          <p:cNvCxnSpPr/>
          <p:nvPr/>
        </p:nvCxnSpPr>
        <p:spPr>
          <a:xfrm flipH="1" rot="10800000">
            <a:off x="-1104700" y="-542175"/>
            <a:ext cx="3920700" cy="4142700"/>
          </a:xfrm>
          <a:prstGeom prst="straightConnector1">
            <a:avLst/>
          </a:prstGeom>
          <a:noFill/>
          <a:ln cap="flat" cmpd="sng" w="9525">
            <a:solidFill>
              <a:srgbClr val="FFD966"/>
            </a:solidFill>
            <a:prstDash val="solid"/>
            <a:round/>
            <a:headEnd len="med" w="med" type="none"/>
            <a:tailEnd len="med" w="med" type="none"/>
          </a:ln>
        </p:spPr>
      </p:cxnSp>
      <p:grpSp>
        <p:nvGrpSpPr>
          <p:cNvPr id="319" name="Google Shape;319;p8"/>
          <p:cNvGrpSpPr/>
          <p:nvPr/>
        </p:nvGrpSpPr>
        <p:grpSpPr>
          <a:xfrm>
            <a:off x="6623925" y="4187935"/>
            <a:ext cx="2405778" cy="841262"/>
            <a:chOff x="6623925" y="4187935"/>
            <a:chExt cx="2405778" cy="841262"/>
          </a:xfrm>
        </p:grpSpPr>
        <p:sp>
          <p:nvSpPr>
            <p:cNvPr id="320" name="Google Shape;320;p8"/>
            <p:cNvSpPr/>
            <p:nvPr/>
          </p:nvSpPr>
          <p:spPr>
            <a:xfrm rot="5400000">
              <a:off x="8976272"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rot="5400000">
              <a:off x="8976256"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rot="5400000">
              <a:off x="8975943" y="4714367"/>
              <a:ext cx="58049" cy="49470"/>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rot="5400000">
              <a:off x="8975959" y="4975453"/>
              <a:ext cx="58017" cy="49470"/>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rot="5400000">
              <a:off x="8714387" y="4192115"/>
              <a:ext cx="57610" cy="4925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rot="5400000">
              <a:off x="8714371" y="4453202"/>
              <a:ext cx="57642" cy="4925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rot="5400000">
              <a:off x="8714168" y="4714476"/>
              <a:ext cx="58049" cy="49251"/>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rot="5400000">
              <a:off x="8714230" y="4975610"/>
              <a:ext cx="57924" cy="49251"/>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rot="5400000">
              <a:off x="8452471"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rot="5400000">
              <a:off x="8452455"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rot="5400000">
              <a:off x="8452267" y="4714461"/>
              <a:ext cx="58049" cy="4928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rot="5400000">
              <a:off x="8452486" y="4975751"/>
              <a:ext cx="57610" cy="4928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rot="5400000">
              <a:off x="8190867"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rot="5400000">
              <a:off x="8190852"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rot="5400000">
              <a:off x="8190554" y="4714257"/>
              <a:ext cx="58049" cy="49689"/>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rot="5400000">
              <a:off x="8190570"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rot="5400000">
              <a:off x="7928967"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rot="5400000">
              <a:off x="7928951"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rot="5400000">
              <a:off x="7928747" y="4714367"/>
              <a:ext cx="58049" cy="49470"/>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rot="5400000">
              <a:off x="7928763" y="4975453"/>
              <a:ext cx="58017" cy="49470"/>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rot="5400000">
              <a:off x="7667160"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rot="5400000">
              <a:off x="7667144"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5400000">
              <a:off x="7666878" y="4714414"/>
              <a:ext cx="58049" cy="49376"/>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5400000">
              <a:off x="7666894" y="4975500"/>
              <a:ext cx="58017" cy="49376"/>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5400000">
              <a:off x="7405196" y="4192037"/>
              <a:ext cx="57610" cy="49407"/>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5400000">
              <a:off x="7405040" y="4453265"/>
              <a:ext cx="57924" cy="49407"/>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5400000">
              <a:off x="7404977" y="4714398"/>
              <a:ext cx="58049" cy="49407"/>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5400000">
              <a:off x="7405196" y="4975688"/>
              <a:ext cx="57610" cy="49407"/>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5400000">
              <a:off x="7143656"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5400000">
              <a:off x="7143640"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5400000">
              <a:off x="7143343" y="4714273"/>
              <a:ext cx="58049" cy="49658"/>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5400000">
              <a:off x="7143358" y="4975360"/>
              <a:ext cx="58017" cy="49658"/>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5400000">
              <a:off x="6881755"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5400000">
              <a:off x="6881739"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5400000">
              <a:off x="6881536" y="4714351"/>
              <a:ext cx="58049" cy="49501"/>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5400000">
              <a:off x="6881458"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5400000">
              <a:off x="6619964"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5400000">
              <a:off x="6619948"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5400000">
              <a:off x="6619635" y="4714367"/>
              <a:ext cx="58049" cy="49470"/>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5400000">
              <a:off x="6619651" y="4975453"/>
              <a:ext cx="58017" cy="4947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8"/>
          <p:cNvGrpSpPr/>
          <p:nvPr/>
        </p:nvGrpSpPr>
        <p:grpSpPr>
          <a:xfrm>
            <a:off x="3117875" y="114301"/>
            <a:ext cx="3714890" cy="580222"/>
            <a:chOff x="3117875" y="114301"/>
            <a:chExt cx="3714890" cy="580222"/>
          </a:xfrm>
        </p:grpSpPr>
        <p:sp>
          <p:nvSpPr>
            <p:cNvPr id="361" name="Google Shape;361;p8"/>
            <p:cNvSpPr/>
            <p:nvPr/>
          </p:nvSpPr>
          <p:spPr>
            <a:xfrm rot="5400000">
              <a:off x="6779209" y="118387"/>
              <a:ext cx="57642" cy="4947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5400000">
              <a:off x="6779005" y="379693"/>
              <a:ext cx="58049" cy="4947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5400000">
              <a:off x="6779209" y="640967"/>
              <a:ext cx="57642" cy="4947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5400000">
              <a:off x="6517433" y="118496"/>
              <a:ext cx="57642" cy="4925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5400000">
              <a:off x="6517277" y="379849"/>
              <a:ext cx="57955" cy="49251"/>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5400000">
              <a:off x="6517355" y="640998"/>
              <a:ext cx="57642" cy="49407"/>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5400000">
              <a:off x="6255533" y="118481"/>
              <a:ext cx="57642" cy="49282"/>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5400000">
              <a:off x="6255314" y="379802"/>
              <a:ext cx="58049" cy="49251"/>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5400000">
              <a:off x="6255595" y="641124"/>
              <a:ext cx="57516" cy="49282"/>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5400000">
              <a:off x="5993914"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5400000">
              <a:off x="5993616" y="379583"/>
              <a:ext cx="58049" cy="49689"/>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5400000">
              <a:off x="5993820" y="640857"/>
              <a:ext cx="57642" cy="49689"/>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5400000">
              <a:off x="5732013"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5400000">
              <a:off x="5731810" y="379693"/>
              <a:ext cx="58049" cy="49470"/>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5400000">
              <a:off x="5731919" y="640873"/>
              <a:ext cx="57642" cy="49658"/>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5400000">
              <a:off x="5470206" y="118496"/>
              <a:ext cx="57642" cy="49251"/>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rot="5400000">
              <a:off x="5469893" y="379693"/>
              <a:ext cx="58049" cy="49470"/>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5400000">
              <a:off x="5470097" y="640967"/>
              <a:ext cx="57642" cy="49470"/>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5400000">
              <a:off x="5208321" y="118496"/>
              <a:ext cx="57642" cy="4925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rot="5400000">
              <a:off x="5208118" y="379802"/>
              <a:ext cx="58049" cy="49251"/>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rot="5400000">
              <a:off x="5208384" y="641139"/>
              <a:ext cx="57516" cy="49251"/>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rot="5400000">
              <a:off x="4946405" y="118496"/>
              <a:ext cx="57642" cy="49251"/>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rot="5400000">
              <a:off x="4946264" y="379865"/>
              <a:ext cx="57924" cy="49251"/>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rot="5400000">
              <a:off x="4946468" y="641139"/>
              <a:ext cx="57516" cy="49251"/>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rot="5400000">
              <a:off x="4684802"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5400000">
              <a:off x="4684504" y="379583"/>
              <a:ext cx="58049" cy="49689"/>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5400000">
              <a:off x="4684708" y="640857"/>
              <a:ext cx="57642" cy="49689"/>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5400000">
              <a:off x="4422901"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5400000">
              <a:off x="4422697" y="379693"/>
              <a:ext cx="58049" cy="49470"/>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5400000">
              <a:off x="4422901" y="640967"/>
              <a:ext cx="57642" cy="49470"/>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5400000">
              <a:off x="4161094" y="118496"/>
              <a:ext cx="57642" cy="49251"/>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5400000">
              <a:off x="4160828" y="379740"/>
              <a:ext cx="58049" cy="49376"/>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5400000">
              <a:off x="4161032" y="641014"/>
              <a:ext cx="57642" cy="49376"/>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5400000">
              <a:off x="3899209" y="118496"/>
              <a:ext cx="57642" cy="49251"/>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5400000">
              <a:off x="3898927" y="379724"/>
              <a:ext cx="58049" cy="49407"/>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3899131" y="640998"/>
              <a:ext cx="57642" cy="49407"/>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5400000">
              <a:off x="3637590"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5400000">
              <a:off x="3637293" y="379599"/>
              <a:ext cx="58049" cy="49658"/>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5400000">
              <a:off x="3637496" y="640873"/>
              <a:ext cx="57642" cy="49658"/>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5400000">
              <a:off x="3375689"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5400000">
              <a:off x="3375486" y="379677"/>
              <a:ext cx="58049" cy="49501"/>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5400000">
              <a:off x="3375596" y="640857"/>
              <a:ext cx="57642" cy="49689"/>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5400000">
              <a:off x="3113898" y="118496"/>
              <a:ext cx="57642" cy="49251"/>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5400000">
              <a:off x="3113585" y="379693"/>
              <a:ext cx="58049" cy="49470"/>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5400000">
              <a:off x="3113789" y="640967"/>
              <a:ext cx="57642" cy="49470"/>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6" name="Shape 406"/>
        <p:cNvGrpSpPr/>
        <p:nvPr/>
      </p:nvGrpSpPr>
      <p:grpSpPr>
        <a:xfrm>
          <a:off x="0" y="0"/>
          <a:ext cx="0" cy="0"/>
          <a:chOff x="0" y="0"/>
          <a:chExt cx="0" cy="0"/>
        </a:xfrm>
      </p:grpSpPr>
      <p:sp>
        <p:nvSpPr>
          <p:cNvPr id="407" name="Google Shape;407;p9"/>
          <p:cNvSpPr txBox="1"/>
          <p:nvPr>
            <p:ph type="title"/>
          </p:nvPr>
        </p:nvSpPr>
        <p:spPr>
          <a:xfrm>
            <a:off x="305825" y="1513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8" name="Google Shape;408;p9"/>
          <p:cNvSpPr txBox="1"/>
          <p:nvPr>
            <p:ph idx="1" type="body"/>
          </p:nvPr>
        </p:nvSpPr>
        <p:spPr>
          <a:xfrm>
            <a:off x="458925" y="894325"/>
            <a:ext cx="7919100" cy="38235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9" name="Shape 409"/>
        <p:cNvGrpSpPr/>
        <p:nvPr/>
      </p:nvGrpSpPr>
      <p:grpSpPr>
        <a:xfrm>
          <a:off x="0" y="0"/>
          <a:ext cx="0" cy="0"/>
          <a:chOff x="0" y="0"/>
          <a:chExt cx="0" cy="0"/>
        </a:xfrm>
      </p:grpSpPr>
      <p:sp>
        <p:nvSpPr>
          <p:cNvPr id="410" name="Google Shape;410;p10"/>
          <p:cNvSpPr/>
          <p:nvPr/>
        </p:nvSpPr>
        <p:spPr>
          <a:xfrm>
            <a:off x="8832141" y="1498034"/>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a:off x="9004866" y="1498034"/>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10"/>
          <p:cNvGrpSpPr/>
          <p:nvPr/>
        </p:nvGrpSpPr>
        <p:grpSpPr>
          <a:xfrm>
            <a:off x="8832141" y="1671298"/>
            <a:ext cx="211047" cy="2284366"/>
            <a:chOff x="8889291" y="1671298"/>
            <a:chExt cx="211047" cy="2284366"/>
          </a:xfrm>
        </p:grpSpPr>
        <p:sp>
          <p:nvSpPr>
            <p:cNvPr id="413" name="Google Shape;413;p10"/>
            <p:cNvSpPr/>
            <p:nvPr/>
          </p:nvSpPr>
          <p:spPr>
            <a:xfrm>
              <a:off x="8889291" y="1671298"/>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9062016" y="1671298"/>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8889291" y="1844561"/>
              <a:ext cx="38116" cy="32605"/>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9062016" y="1844561"/>
              <a:ext cx="38136" cy="32605"/>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a:off x="8889291" y="2017576"/>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9062016" y="2017576"/>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8889291" y="2190860"/>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9062016" y="2190860"/>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8889291" y="2364144"/>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9062016" y="2364144"/>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8889291" y="2537407"/>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9062016" y="2537407"/>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p:nvPr/>
          </p:nvSpPr>
          <p:spPr>
            <a:xfrm>
              <a:off x="8889291" y="2710691"/>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
            <p:cNvSpPr/>
            <p:nvPr/>
          </p:nvSpPr>
          <p:spPr>
            <a:xfrm>
              <a:off x="9062016" y="2710691"/>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a:off x="8889291" y="2883685"/>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9062016" y="2883685"/>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a:off x="8889291" y="3056969"/>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0"/>
            <p:cNvSpPr/>
            <p:nvPr/>
          </p:nvSpPr>
          <p:spPr>
            <a:xfrm>
              <a:off x="9062016" y="3056969"/>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
            <p:cNvSpPr/>
            <p:nvPr/>
          </p:nvSpPr>
          <p:spPr>
            <a:xfrm>
              <a:off x="8889291" y="3230253"/>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9062016" y="3230253"/>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8889291" y="3403517"/>
              <a:ext cx="38116" cy="3268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a:off x="9062016" y="3403517"/>
              <a:ext cx="38323" cy="3268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8889291" y="3576532"/>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9062016" y="3576532"/>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a:off x="8889291" y="3749795"/>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a:off x="9062016" y="3749795"/>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a:off x="8889291" y="3923079"/>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9062016" y="3923079"/>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2" name="Google Shape;442;p10"/>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3625" y="300800"/>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966"/>
              </a:buClr>
              <a:buSzPts val="3000"/>
              <a:buFont typeface="Poiret One"/>
              <a:buNone/>
              <a:defRPr b="1" sz="3000">
                <a:solidFill>
                  <a:srgbClr val="FFD966"/>
                </a:solidFill>
                <a:latin typeface="Poiret One"/>
                <a:ea typeface="Poiret One"/>
                <a:cs typeface="Poiret One"/>
                <a:sym typeface="Poiret One"/>
              </a:defRPr>
            </a:lvl1pPr>
            <a:lvl2pPr lvl="1"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2pPr>
            <a:lvl3pPr lvl="2"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3pPr>
            <a:lvl4pPr lvl="3"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4pPr>
            <a:lvl5pPr lvl="4"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5pPr>
            <a:lvl6pPr lvl="5"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6pPr>
            <a:lvl7pPr lvl="6"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7pPr>
            <a:lvl8pPr lvl="7"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8pPr>
            <a:lvl9pPr lvl="8"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9pPr>
          </a:lstStyle>
          <a:p/>
        </p:txBody>
      </p:sp>
      <p:sp>
        <p:nvSpPr>
          <p:cNvPr id="7" name="Google Shape;7;p1"/>
          <p:cNvSpPr txBox="1"/>
          <p:nvPr>
            <p:ph idx="1" type="body"/>
          </p:nvPr>
        </p:nvSpPr>
        <p:spPr>
          <a:xfrm>
            <a:off x="352900" y="1070100"/>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00000"/>
              </a:lnSpc>
              <a:spcBef>
                <a:spcPts val="0"/>
              </a:spcBef>
              <a:spcAft>
                <a:spcPts val="0"/>
              </a:spcAft>
              <a:buClr>
                <a:schemeClr val="accent5"/>
              </a:buClr>
              <a:buSzPts val="2400"/>
              <a:buFont typeface="Overpass"/>
              <a:buChar char="●"/>
              <a:defRPr sz="2400">
                <a:solidFill>
                  <a:srgbClr val="FFFFFF"/>
                </a:solidFill>
                <a:latin typeface="Overpass"/>
                <a:ea typeface="Overpass"/>
                <a:cs typeface="Overpass"/>
                <a:sym typeface="Overpass"/>
              </a:defRPr>
            </a:lvl1pPr>
            <a:lvl2pPr indent="-368300" lvl="1" marL="914400" rtl="0">
              <a:lnSpc>
                <a:spcPct val="100000"/>
              </a:lnSpc>
              <a:spcBef>
                <a:spcPts val="1000"/>
              </a:spcBef>
              <a:spcAft>
                <a:spcPts val="0"/>
              </a:spcAft>
              <a:buClr>
                <a:schemeClr val="accent5"/>
              </a:buClr>
              <a:buSzPts val="2200"/>
              <a:buFont typeface="Overpass"/>
              <a:buChar char="○"/>
              <a:defRPr sz="2200">
                <a:solidFill>
                  <a:srgbClr val="FFFFFF"/>
                </a:solidFill>
                <a:latin typeface="Overpass"/>
                <a:ea typeface="Overpass"/>
                <a:cs typeface="Overpass"/>
                <a:sym typeface="Overpass"/>
              </a:defRPr>
            </a:lvl2pPr>
            <a:lvl3pPr indent="-355600" lvl="2" marL="1371600" rtl="0">
              <a:lnSpc>
                <a:spcPct val="100000"/>
              </a:lnSpc>
              <a:spcBef>
                <a:spcPts val="1000"/>
              </a:spcBef>
              <a:spcAft>
                <a:spcPts val="0"/>
              </a:spcAft>
              <a:buClr>
                <a:schemeClr val="accent5"/>
              </a:buClr>
              <a:buSzPts val="2000"/>
              <a:buFont typeface="Overpass"/>
              <a:buChar char="■"/>
              <a:defRPr sz="2000">
                <a:solidFill>
                  <a:srgbClr val="FFFFFF"/>
                </a:solidFill>
                <a:latin typeface="Overpass"/>
                <a:ea typeface="Overpass"/>
                <a:cs typeface="Overpass"/>
                <a:sym typeface="Overpass"/>
              </a:defRPr>
            </a:lvl3pPr>
            <a:lvl4pPr indent="-342900" lvl="3" marL="1828800" rtl="0">
              <a:lnSpc>
                <a:spcPct val="100000"/>
              </a:lnSpc>
              <a:spcBef>
                <a:spcPts val="1000"/>
              </a:spcBef>
              <a:spcAft>
                <a:spcPts val="0"/>
              </a:spcAft>
              <a:buClr>
                <a:schemeClr val="accent5"/>
              </a:buClr>
              <a:buSzPts val="1800"/>
              <a:buFont typeface="Overpass"/>
              <a:buChar char="●"/>
              <a:defRPr sz="1800">
                <a:solidFill>
                  <a:srgbClr val="FFFFFF"/>
                </a:solidFill>
                <a:latin typeface="Overpass"/>
                <a:ea typeface="Overpass"/>
                <a:cs typeface="Overpass"/>
                <a:sym typeface="Overpass"/>
              </a:defRPr>
            </a:lvl4pPr>
            <a:lvl5pPr indent="-330200" lvl="4" marL="2286000" rtl="0">
              <a:lnSpc>
                <a:spcPct val="100000"/>
              </a:lnSpc>
              <a:spcBef>
                <a:spcPts val="1000"/>
              </a:spcBef>
              <a:spcAft>
                <a:spcPts val="0"/>
              </a:spcAft>
              <a:buClr>
                <a:schemeClr val="accent5"/>
              </a:buClr>
              <a:buSzPts val="1600"/>
              <a:buFont typeface="Overpass"/>
              <a:buChar char="○"/>
              <a:defRPr sz="1600">
                <a:solidFill>
                  <a:srgbClr val="FFFFFF"/>
                </a:solidFill>
                <a:latin typeface="Overpass"/>
                <a:ea typeface="Overpass"/>
                <a:cs typeface="Overpass"/>
                <a:sym typeface="Overpass"/>
              </a:defRPr>
            </a:lvl5pPr>
            <a:lvl6pPr indent="-317500" lvl="5" marL="2743200" rtl="0">
              <a:lnSpc>
                <a:spcPct val="100000"/>
              </a:lnSpc>
              <a:spcBef>
                <a:spcPts val="1000"/>
              </a:spcBef>
              <a:spcAft>
                <a:spcPts val="0"/>
              </a:spcAft>
              <a:buClr>
                <a:schemeClr val="accent5"/>
              </a:buClr>
              <a:buSzPts val="1400"/>
              <a:buFont typeface="Overpass"/>
              <a:buChar char="■"/>
              <a:defRPr>
                <a:solidFill>
                  <a:srgbClr val="FFFFFF"/>
                </a:solidFill>
                <a:latin typeface="Overpass"/>
                <a:ea typeface="Overpass"/>
                <a:cs typeface="Overpass"/>
                <a:sym typeface="Overpass"/>
              </a:defRPr>
            </a:lvl6pPr>
            <a:lvl7pPr indent="-304800" lvl="6" marL="3200400" rtl="0">
              <a:lnSpc>
                <a:spcPct val="100000"/>
              </a:lnSpc>
              <a:spcBef>
                <a:spcPts val="1000"/>
              </a:spcBef>
              <a:spcAft>
                <a:spcPts val="0"/>
              </a:spcAft>
              <a:buClr>
                <a:schemeClr val="accent5"/>
              </a:buClr>
              <a:buSzPts val="1200"/>
              <a:buFont typeface="Overpass"/>
              <a:buChar char="●"/>
              <a:defRPr sz="1200">
                <a:solidFill>
                  <a:srgbClr val="FFFFFF"/>
                </a:solidFill>
                <a:latin typeface="Overpass"/>
                <a:ea typeface="Overpass"/>
                <a:cs typeface="Overpass"/>
                <a:sym typeface="Overpass"/>
              </a:defRPr>
            </a:lvl7pPr>
            <a:lvl8pPr indent="-292100" lvl="7" marL="3657600" rtl="0">
              <a:lnSpc>
                <a:spcPct val="100000"/>
              </a:lnSpc>
              <a:spcBef>
                <a:spcPts val="1000"/>
              </a:spcBef>
              <a:spcAft>
                <a:spcPts val="0"/>
              </a:spcAft>
              <a:buClr>
                <a:schemeClr val="accent5"/>
              </a:buClr>
              <a:buSzPts val="1000"/>
              <a:buFont typeface="Overpass"/>
              <a:buChar char="○"/>
              <a:defRPr sz="1000">
                <a:solidFill>
                  <a:srgbClr val="FFFFFF"/>
                </a:solidFill>
                <a:latin typeface="Overpass"/>
                <a:ea typeface="Overpass"/>
                <a:cs typeface="Overpass"/>
                <a:sym typeface="Overpass"/>
              </a:defRPr>
            </a:lvl8pPr>
            <a:lvl9pPr indent="-279400" lvl="8" marL="4114800" rtl="0">
              <a:lnSpc>
                <a:spcPct val="100000"/>
              </a:lnSpc>
              <a:spcBef>
                <a:spcPts val="1000"/>
              </a:spcBef>
              <a:spcAft>
                <a:spcPts val="1000"/>
              </a:spcAft>
              <a:buClr>
                <a:schemeClr val="accent5"/>
              </a:buClr>
              <a:buSzPts val="800"/>
              <a:buFont typeface="Overpass"/>
              <a:buChar char="■"/>
              <a:defRPr sz="800">
                <a:solidFill>
                  <a:srgbClr val="FFFFFF"/>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Relationship Id="rId3" Type="http://schemas.openxmlformats.org/officeDocument/2006/relationships/image" Target="../media/image80.png"/><Relationship Id="rId4" Type="http://schemas.openxmlformats.org/officeDocument/2006/relationships/image" Target="../media/image90.png"/><Relationship Id="rId5" Type="http://schemas.openxmlformats.org/officeDocument/2006/relationships/image" Target="../media/image78.png"/><Relationship Id="rId6" Type="http://schemas.openxmlformats.org/officeDocument/2006/relationships/image" Target="../media/image81.png"/><Relationship Id="rId7" Type="http://schemas.openxmlformats.org/officeDocument/2006/relationships/image" Target="../media/image8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 Id="rId3" Type="http://schemas.openxmlformats.org/officeDocument/2006/relationships/image" Target="../media/image84.png"/><Relationship Id="rId4" Type="http://schemas.openxmlformats.org/officeDocument/2006/relationships/image" Target="../media/image92.png"/><Relationship Id="rId5" Type="http://schemas.openxmlformats.org/officeDocument/2006/relationships/image" Target="../media/image83.png"/><Relationship Id="rId6" Type="http://schemas.openxmlformats.org/officeDocument/2006/relationships/image" Target="../media/image89.png"/><Relationship Id="rId7" Type="http://schemas.openxmlformats.org/officeDocument/2006/relationships/image" Target="../media/image91.png"/><Relationship Id="rId8" Type="http://schemas.openxmlformats.org/officeDocument/2006/relationships/image" Target="../media/image8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97.png"/><Relationship Id="rId4" Type="http://schemas.openxmlformats.org/officeDocument/2006/relationships/image" Target="../media/image96.png"/><Relationship Id="rId5" Type="http://schemas.openxmlformats.org/officeDocument/2006/relationships/image" Target="../media/image9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 Id="rId3" Type="http://schemas.openxmlformats.org/officeDocument/2006/relationships/image" Target="../media/image9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99.png"/><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1.xml"/><Relationship Id="rId3" Type="http://schemas.openxmlformats.org/officeDocument/2006/relationships/image" Target="../media/image9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2.xml"/><Relationship Id="rId3" Type="http://schemas.openxmlformats.org/officeDocument/2006/relationships/image" Target="../media/image10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0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 Id="rId3" Type="http://schemas.openxmlformats.org/officeDocument/2006/relationships/image" Target="../media/image10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1.xml"/><Relationship Id="rId3" Type="http://schemas.openxmlformats.org/officeDocument/2006/relationships/image" Target="../media/image104.png"/><Relationship Id="rId4" Type="http://schemas.openxmlformats.org/officeDocument/2006/relationships/image" Target="../media/image10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image" Target="../media/image10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3.xml"/><Relationship Id="rId3" Type="http://schemas.openxmlformats.org/officeDocument/2006/relationships/image" Target="../media/image10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hyperlink" Target="https://www.svgbackgrounds.com/" TargetMode="External"/><Relationship Id="rId4" Type="http://schemas.openxmlformats.org/officeDocument/2006/relationships/hyperlink" Target="https://www.visiwig.com/icon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7.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0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0.xml"/><Relationship Id="rId3"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 Id="rId3" Type="http://schemas.openxmlformats.org/officeDocument/2006/relationships/image" Target="../media/image60.png"/><Relationship Id="rId4" Type="http://schemas.openxmlformats.org/officeDocument/2006/relationships/image" Target="../media/image72.png"/><Relationship Id="rId5" Type="http://schemas.openxmlformats.org/officeDocument/2006/relationships/image" Target="../media/image63.png"/><Relationship Id="rId6" Type="http://schemas.openxmlformats.org/officeDocument/2006/relationships/image" Target="../media/image65.png"/><Relationship Id="rId7" Type="http://schemas.openxmlformats.org/officeDocument/2006/relationships/image" Target="../media/image64.png"/><Relationship Id="rId8"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 Id="rId3" Type="http://schemas.openxmlformats.org/officeDocument/2006/relationships/image" Target="../media/image69.png"/><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7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image" Target="../media/image73.png"/><Relationship Id="rId4" Type="http://schemas.openxmlformats.org/officeDocument/2006/relationships/image" Target="../media/image7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 Id="rId3" Type="http://schemas.openxmlformats.org/officeDocument/2006/relationships/image" Target="../media/image7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9.xml"/><Relationship Id="rId3" Type="http://schemas.openxmlformats.org/officeDocument/2006/relationships/image" Target="../media/image79.png"/><Relationship Id="rId4" Type="http://schemas.openxmlformats.org/officeDocument/2006/relationships/image" Target="../media/image75.png"/><Relationship Id="rId5" Type="http://schemas.openxmlformats.org/officeDocument/2006/relationships/image" Target="../media/image85.png"/><Relationship Id="rId6" Type="http://schemas.openxmlformats.org/officeDocument/2006/relationships/image" Target="../media/image76.png"/><Relationship Id="rId7" Type="http://schemas.openxmlformats.org/officeDocument/2006/relationships/image" Target="../media/image88.png"/><Relationship Id="rId8"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22"/>
          <p:cNvSpPr txBox="1"/>
          <p:nvPr>
            <p:ph type="title"/>
          </p:nvPr>
        </p:nvSpPr>
        <p:spPr>
          <a:xfrm>
            <a:off x="2280075" y="1265550"/>
            <a:ext cx="5524800" cy="252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Unit 3  </a:t>
            </a:r>
            <a:endParaRPr/>
          </a:p>
          <a:p>
            <a:pPr indent="0" lvl="0" marL="0" rtl="0" algn="r">
              <a:spcBef>
                <a:spcPts val="0"/>
              </a:spcBef>
              <a:spcAft>
                <a:spcPts val="0"/>
              </a:spcAft>
              <a:buNone/>
            </a:pPr>
            <a:r>
              <a:rPr lang="en"/>
              <a:t>Basic CSS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31"/>
          <p:cNvSpPr txBox="1"/>
          <p:nvPr>
            <p:ph type="title"/>
          </p:nvPr>
        </p:nvSpPr>
        <p:spPr>
          <a:xfrm>
            <a:off x="305825" y="1513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Rulesets</a:t>
            </a:r>
            <a:endParaRPr/>
          </a:p>
        </p:txBody>
      </p:sp>
      <p:sp>
        <p:nvSpPr>
          <p:cNvPr id="1236" name="Google Shape;1236;p31"/>
          <p:cNvSpPr txBox="1"/>
          <p:nvPr>
            <p:ph idx="1" type="body"/>
          </p:nvPr>
        </p:nvSpPr>
        <p:spPr>
          <a:xfrm>
            <a:off x="305825" y="812500"/>
            <a:ext cx="7919100" cy="382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things that you put inside of the selector brackets are called properties and values. Put these all together and you get a </a:t>
            </a:r>
            <a:r>
              <a:rPr lang="en">
                <a:solidFill>
                  <a:srgbClr val="F6B26B"/>
                </a:solidFill>
              </a:rPr>
              <a:t>ruleset </a:t>
            </a:r>
            <a:endParaRPr>
              <a:solidFill>
                <a:srgbClr val="F6B26B"/>
              </a:solidFill>
            </a:endParaRPr>
          </a:p>
          <a:p>
            <a:pPr indent="0" lvl="0" marL="1828800" rtl="0" algn="l">
              <a:lnSpc>
                <a:spcPct val="135714"/>
              </a:lnSpc>
              <a:spcBef>
                <a:spcPts val="1000"/>
              </a:spcBef>
              <a:spcAft>
                <a:spcPts val="0"/>
              </a:spcAft>
              <a:buNone/>
            </a:pPr>
            <a:r>
              <a:rPr b="1" lang="en" sz="1800">
                <a:solidFill>
                  <a:srgbClr val="F92672"/>
                </a:solidFill>
                <a:highlight>
                  <a:srgbClr val="1C1C1C"/>
                </a:highlight>
                <a:latin typeface="Courier New"/>
                <a:ea typeface="Courier New"/>
                <a:cs typeface="Courier New"/>
                <a:sym typeface="Courier New"/>
              </a:rPr>
              <a:t>s</a:t>
            </a:r>
            <a:r>
              <a:rPr b="1" lang="en" sz="1800">
                <a:solidFill>
                  <a:srgbClr val="F92672"/>
                </a:solidFill>
                <a:highlight>
                  <a:srgbClr val="1C1C1C"/>
                </a:highlight>
                <a:latin typeface="Courier New"/>
                <a:ea typeface="Courier New"/>
                <a:cs typeface="Courier New"/>
                <a:sym typeface="Courier New"/>
              </a:rPr>
              <a:t>elector </a:t>
            </a:r>
            <a:r>
              <a:rPr b="1" lang="en" sz="1800">
                <a:solidFill>
                  <a:srgbClr val="CCCCCC"/>
                </a:solidFill>
                <a:highlight>
                  <a:srgbClr val="1C1C1C"/>
                </a:highlight>
                <a:latin typeface="Courier New"/>
                <a:ea typeface="Courier New"/>
                <a:cs typeface="Courier New"/>
                <a:sym typeface="Courier New"/>
              </a:rPr>
              <a:t>{</a:t>
            </a:r>
            <a:endParaRPr b="1" sz="1800">
              <a:solidFill>
                <a:srgbClr val="CCCCCC"/>
              </a:solidFill>
              <a:highlight>
                <a:srgbClr val="1C1C1C"/>
              </a:highlight>
              <a:latin typeface="Courier New"/>
              <a:ea typeface="Courier New"/>
              <a:cs typeface="Courier New"/>
              <a:sym typeface="Courier New"/>
            </a:endParaRPr>
          </a:p>
          <a:p>
            <a:pPr indent="0" lvl="0" marL="1828800" rtl="0" algn="l">
              <a:lnSpc>
                <a:spcPct val="135714"/>
              </a:lnSpc>
              <a:spcBef>
                <a:spcPts val="0"/>
              </a:spcBef>
              <a:spcAft>
                <a:spcPts val="0"/>
              </a:spcAft>
              <a:buNone/>
            </a:pPr>
            <a:r>
              <a:rPr b="1" lang="en" sz="1800">
                <a:solidFill>
                  <a:srgbClr val="CCCCCC"/>
                </a:solidFill>
                <a:highlight>
                  <a:srgbClr val="1C1C1C"/>
                </a:highlight>
                <a:latin typeface="Courier New"/>
                <a:ea typeface="Courier New"/>
                <a:cs typeface="Courier New"/>
                <a:sym typeface="Courier New"/>
              </a:rPr>
              <a:t>    </a:t>
            </a:r>
            <a:r>
              <a:rPr b="1" lang="en" sz="1800">
                <a:solidFill>
                  <a:srgbClr val="2BE98A"/>
                </a:solidFill>
                <a:highlight>
                  <a:srgbClr val="1C1C1C"/>
                </a:highlight>
                <a:latin typeface="Courier New"/>
                <a:ea typeface="Courier New"/>
                <a:cs typeface="Courier New"/>
                <a:sym typeface="Courier New"/>
              </a:rPr>
              <a:t>property</a:t>
            </a:r>
            <a:r>
              <a:rPr b="1" lang="en" sz="1800">
                <a:solidFill>
                  <a:srgbClr val="F92672"/>
                </a:solidFill>
                <a:highlight>
                  <a:srgbClr val="1C1C1C"/>
                </a:highlight>
                <a:latin typeface="Courier New"/>
                <a:ea typeface="Courier New"/>
                <a:cs typeface="Courier New"/>
                <a:sym typeface="Courier New"/>
              </a:rPr>
              <a:t>:</a:t>
            </a:r>
            <a:r>
              <a:rPr b="1" lang="en" sz="1800">
                <a:solidFill>
                  <a:srgbClr val="CCCCCC"/>
                </a:solidFill>
                <a:highlight>
                  <a:srgbClr val="1C1C1C"/>
                </a:highlight>
                <a:latin typeface="Courier New"/>
                <a:ea typeface="Courier New"/>
                <a:cs typeface="Courier New"/>
                <a:sym typeface="Courier New"/>
              </a:rPr>
              <a:t> </a:t>
            </a:r>
            <a:r>
              <a:rPr b="1" lang="en" sz="1800">
                <a:solidFill>
                  <a:srgbClr val="AE81FF"/>
                </a:solidFill>
                <a:highlight>
                  <a:srgbClr val="1C1C1C"/>
                </a:highlight>
                <a:latin typeface="Courier New"/>
                <a:ea typeface="Courier New"/>
                <a:cs typeface="Courier New"/>
                <a:sym typeface="Courier New"/>
              </a:rPr>
              <a:t>value</a:t>
            </a:r>
            <a:r>
              <a:rPr b="1" lang="en" sz="1800">
                <a:solidFill>
                  <a:srgbClr val="F92672"/>
                </a:solidFill>
                <a:highlight>
                  <a:srgbClr val="1C1C1C"/>
                </a:highlight>
                <a:latin typeface="Courier New"/>
                <a:ea typeface="Courier New"/>
                <a:cs typeface="Courier New"/>
                <a:sym typeface="Courier New"/>
              </a:rPr>
              <a:t>units</a:t>
            </a:r>
            <a:r>
              <a:rPr b="1" lang="en" sz="1800">
                <a:solidFill>
                  <a:srgbClr val="CCCCCC"/>
                </a:solidFill>
                <a:highlight>
                  <a:srgbClr val="1C1C1C"/>
                </a:highlight>
                <a:latin typeface="Courier New"/>
                <a:ea typeface="Courier New"/>
                <a:cs typeface="Courier New"/>
                <a:sym typeface="Courier New"/>
              </a:rPr>
              <a:t>;</a:t>
            </a:r>
            <a:endParaRPr b="1" sz="1800">
              <a:solidFill>
                <a:srgbClr val="CCCCCC"/>
              </a:solidFill>
              <a:highlight>
                <a:srgbClr val="1C1C1C"/>
              </a:highlight>
              <a:latin typeface="Courier New"/>
              <a:ea typeface="Courier New"/>
              <a:cs typeface="Courier New"/>
              <a:sym typeface="Courier New"/>
            </a:endParaRPr>
          </a:p>
          <a:p>
            <a:pPr indent="0" lvl="0" marL="1828800" rtl="0" algn="l">
              <a:lnSpc>
                <a:spcPct val="135714"/>
              </a:lnSpc>
              <a:spcBef>
                <a:spcPts val="0"/>
              </a:spcBef>
              <a:spcAft>
                <a:spcPts val="0"/>
              </a:spcAft>
              <a:buNone/>
            </a:pPr>
            <a:r>
              <a:rPr b="1" lang="en" sz="1800">
                <a:solidFill>
                  <a:srgbClr val="CCCCCC"/>
                </a:solidFill>
                <a:highlight>
                  <a:srgbClr val="1C1C1C"/>
                </a:highlight>
                <a:latin typeface="Courier New"/>
                <a:ea typeface="Courier New"/>
                <a:cs typeface="Courier New"/>
                <a:sym typeface="Courier New"/>
              </a:rPr>
              <a:t>}</a:t>
            </a:r>
            <a:endParaRPr b="1" sz="1800">
              <a:solidFill>
                <a:srgbClr val="CCCCCC"/>
              </a:solidFill>
              <a:highlight>
                <a:srgbClr val="1C1C1C"/>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800">
                <a:solidFill>
                  <a:srgbClr val="CCCCCC"/>
                </a:solidFill>
                <a:highlight>
                  <a:srgbClr val="1C1C1C"/>
                </a:highlight>
                <a:latin typeface="Courier New"/>
                <a:ea typeface="Courier New"/>
                <a:cs typeface="Courier New"/>
                <a:sym typeface="Courier New"/>
              </a:rPr>
              <a:t>~~~~~~~~~~~~~~~~~~~~~~~~~~~~~~~~~~~~~~~~~~~~~~~~~~~~~~~~</a:t>
            </a:r>
            <a:endParaRPr b="1" sz="1800">
              <a:solidFill>
                <a:srgbClr val="CCCCCC"/>
              </a:solidFill>
              <a:highlight>
                <a:srgbClr val="1C1C1C"/>
              </a:highlight>
              <a:latin typeface="Courier New"/>
              <a:ea typeface="Courier New"/>
              <a:cs typeface="Courier New"/>
              <a:sym typeface="Courier New"/>
            </a:endParaRPr>
          </a:p>
          <a:p>
            <a:pPr indent="0" lvl="0" marL="1828800" rtl="0" algn="l">
              <a:lnSpc>
                <a:spcPct val="135714"/>
              </a:lnSpc>
              <a:spcBef>
                <a:spcPts val="0"/>
              </a:spcBef>
              <a:spcAft>
                <a:spcPts val="0"/>
              </a:spcAft>
              <a:buNone/>
            </a:pPr>
            <a:r>
              <a:rPr b="1" lang="en" sz="1800">
                <a:solidFill>
                  <a:srgbClr val="F92672"/>
                </a:solidFill>
                <a:highlight>
                  <a:srgbClr val="1C1C1C"/>
                </a:highlight>
                <a:latin typeface="Courier New"/>
                <a:ea typeface="Courier New"/>
                <a:cs typeface="Courier New"/>
                <a:sym typeface="Courier New"/>
              </a:rPr>
              <a:t>footer</a:t>
            </a:r>
            <a:r>
              <a:rPr b="1" lang="en" sz="1800">
                <a:solidFill>
                  <a:srgbClr val="CCCCCC"/>
                </a:solidFill>
                <a:highlight>
                  <a:srgbClr val="1C1C1C"/>
                </a:highlight>
                <a:latin typeface="Courier New"/>
                <a:ea typeface="Courier New"/>
                <a:cs typeface="Courier New"/>
                <a:sym typeface="Courier New"/>
              </a:rPr>
              <a:t> {</a:t>
            </a:r>
            <a:endParaRPr b="1" sz="1800">
              <a:solidFill>
                <a:srgbClr val="CCCCCC"/>
              </a:solidFill>
              <a:highlight>
                <a:srgbClr val="1C1C1C"/>
              </a:highlight>
              <a:latin typeface="Courier New"/>
              <a:ea typeface="Courier New"/>
              <a:cs typeface="Courier New"/>
              <a:sym typeface="Courier New"/>
            </a:endParaRPr>
          </a:p>
          <a:p>
            <a:pPr indent="0" lvl="0" marL="1828800" rtl="0" algn="l">
              <a:lnSpc>
                <a:spcPct val="135714"/>
              </a:lnSpc>
              <a:spcBef>
                <a:spcPts val="0"/>
              </a:spcBef>
              <a:spcAft>
                <a:spcPts val="0"/>
              </a:spcAft>
              <a:buNone/>
            </a:pPr>
            <a:r>
              <a:rPr b="1" lang="en" sz="1800">
                <a:solidFill>
                  <a:srgbClr val="CCCCCC"/>
                </a:solidFill>
                <a:highlight>
                  <a:srgbClr val="1C1C1C"/>
                </a:highlight>
                <a:latin typeface="Courier New"/>
                <a:ea typeface="Courier New"/>
                <a:cs typeface="Courier New"/>
                <a:sym typeface="Courier New"/>
              </a:rPr>
              <a:t>    </a:t>
            </a:r>
            <a:r>
              <a:rPr b="1" lang="en" sz="1800">
                <a:solidFill>
                  <a:srgbClr val="2BE98A"/>
                </a:solidFill>
                <a:highlight>
                  <a:srgbClr val="1C1C1C"/>
                </a:highlight>
                <a:latin typeface="Courier New"/>
                <a:ea typeface="Courier New"/>
                <a:cs typeface="Courier New"/>
                <a:sym typeface="Courier New"/>
              </a:rPr>
              <a:t>margin-top</a:t>
            </a:r>
            <a:r>
              <a:rPr b="1" lang="en" sz="1800">
                <a:solidFill>
                  <a:srgbClr val="F92672"/>
                </a:solidFill>
                <a:highlight>
                  <a:srgbClr val="1C1C1C"/>
                </a:highlight>
                <a:latin typeface="Courier New"/>
                <a:ea typeface="Courier New"/>
                <a:cs typeface="Courier New"/>
                <a:sym typeface="Courier New"/>
              </a:rPr>
              <a:t>:</a:t>
            </a:r>
            <a:r>
              <a:rPr b="1" lang="en" sz="1800">
                <a:solidFill>
                  <a:srgbClr val="CCCCCC"/>
                </a:solidFill>
                <a:highlight>
                  <a:srgbClr val="1C1C1C"/>
                </a:highlight>
                <a:latin typeface="Courier New"/>
                <a:ea typeface="Courier New"/>
                <a:cs typeface="Courier New"/>
                <a:sym typeface="Courier New"/>
              </a:rPr>
              <a:t> </a:t>
            </a:r>
            <a:r>
              <a:rPr b="1" lang="en" sz="1800">
                <a:solidFill>
                  <a:srgbClr val="AE81FF"/>
                </a:solidFill>
                <a:highlight>
                  <a:srgbClr val="1C1C1C"/>
                </a:highlight>
                <a:latin typeface="Courier New"/>
                <a:ea typeface="Courier New"/>
                <a:cs typeface="Courier New"/>
                <a:sym typeface="Courier New"/>
              </a:rPr>
              <a:t>10</a:t>
            </a:r>
            <a:r>
              <a:rPr b="1" lang="en" sz="1800">
                <a:solidFill>
                  <a:srgbClr val="F92672"/>
                </a:solidFill>
                <a:highlight>
                  <a:srgbClr val="1C1C1C"/>
                </a:highlight>
                <a:latin typeface="Courier New"/>
                <a:ea typeface="Courier New"/>
                <a:cs typeface="Courier New"/>
                <a:sym typeface="Courier New"/>
              </a:rPr>
              <a:t>px</a:t>
            </a:r>
            <a:r>
              <a:rPr b="1" lang="en" sz="1800">
                <a:solidFill>
                  <a:srgbClr val="CCCCCC"/>
                </a:solidFill>
                <a:highlight>
                  <a:srgbClr val="1C1C1C"/>
                </a:highlight>
                <a:latin typeface="Courier New"/>
                <a:ea typeface="Courier New"/>
                <a:cs typeface="Courier New"/>
                <a:sym typeface="Courier New"/>
              </a:rPr>
              <a:t>;</a:t>
            </a:r>
            <a:endParaRPr b="1" sz="1800">
              <a:solidFill>
                <a:srgbClr val="CCCCCC"/>
              </a:solidFill>
              <a:highlight>
                <a:srgbClr val="1C1C1C"/>
              </a:highlight>
              <a:latin typeface="Courier New"/>
              <a:ea typeface="Courier New"/>
              <a:cs typeface="Courier New"/>
              <a:sym typeface="Courier New"/>
            </a:endParaRPr>
          </a:p>
          <a:p>
            <a:pPr indent="0" lvl="0" marL="1828800" rtl="0" algn="l">
              <a:lnSpc>
                <a:spcPct val="135714"/>
              </a:lnSpc>
              <a:spcBef>
                <a:spcPts val="0"/>
              </a:spcBef>
              <a:spcAft>
                <a:spcPts val="0"/>
              </a:spcAft>
              <a:buNone/>
            </a:pPr>
            <a:r>
              <a:rPr b="1" lang="en" sz="1800">
                <a:solidFill>
                  <a:srgbClr val="CCCCCC"/>
                </a:solidFill>
                <a:highlight>
                  <a:srgbClr val="1C1C1C"/>
                </a:highlight>
                <a:latin typeface="Courier New"/>
                <a:ea typeface="Courier New"/>
                <a:cs typeface="Courier New"/>
                <a:sym typeface="Courier New"/>
              </a:rPr>
              <a:t>}</a:t>
            </a:r>
            <a:endParaRPr b="1" sz="1800">
              <a:solidFill>
                <a:srgbClr val="CCCCCC"/>
              </a:solidFill>
              <a:highlight>
                <a:srgbClr val="1C1C1C"/>
              </a:highlight>
              <a:latin typeface="Courier New"/>
              <a:ea typeface="Courier New"/>
              <a:cs typeface="Courier New"/>
              <a:sym typeface="Courier New"/>
            </a:endParaRPr>
          </a:p>
          <a:p>
            <a:pPr indent="0" lvl="0" marL="0" rtl="0" algn="l">
              <a:spcBef>
                <a:spcPts val="0"/>
              </a:spcBef>
              <a:spcAft>
                <a:spcPts val="100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21"/>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lign-items</a:t>
            </a:r>
            <a:endParaRPr/>
          </a:p>
        </p:txBody>
      </p:sp>
      <p:sp>
        <p:nvSpPr>
          <p:cNvPr id="1846" name="Google Shape;1846;p121"/>
          <p:cNvSpPr txBox="1"/>
          <p:nvPr>
            <p:ph idx="1" type="body"/>
          </p:nvPr>
        </p:nvSpPr>
        <p:spPr>
          <a:xfrm>
            <a:off x="422525" y="1406675"/>
            <a:ext cx="8037900" cy="325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works similar to the the box model and positions the items </a:t>
            </a:r>
            <a:r>
              <a:rPr lang="en">
                <a:solidFill>
                  <a:schemeClr val="accent5"/>
                </a:solidFill>
              </a:rPr>
              <a:t>vertically </a:t>
            </a:r>
            <a:r>
              <a:rPr lang="en"/>
              <a:t>in the container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There is a new value called baseline, this will move every items so that the text in the items is aligned.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122"/>
          <p:cNvSpPr txBox="1"/>
          <p:nvPr>
            <p:ph type="ctrTitle"/>
          </p:nvPr>
        </p:nvSpPr>
        <p:spPr>
          <a:xfrm>
            <a:off x="1058869" y="1261300"/>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flex-start</a:t>
            </a:r>
            <a:endParaRPr/>
          </a:p>
        </p:txBody>
      </p:sp>
      <p:sp>
        <p:nvSpPr>
          <p:cNvPr id="1852" name="Google Shape;1852;p122"/>
          <p:cNvSpPr txBox="1"/>
          <p:nvPr>
            <p:ph idx="2" type="ctrTitle"/>
          </p:nvPr>
        </p:nvSpPr>
        <p:spPr>
          <a:xfrm>
            <a:off x="3453100" y="1261300"/>
            <a:ext cx="2134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center</a:t>
            </a:r>
            <a:endParaRPr/>
          </a:p>
        </p:txBody>
      </p:sp>
      <p:sp>
        <p:nvSpPr>
          <p:cNvPr id="1853" name="Google Shape;1853;p122"/>
          <p:cNvSpPr txBox="1"/>
          <p:nvPr>
            <p:ph idx="4" type="ctrTitle"/>
          </p:nvPr>
        </p:nvSpPr>
        <p:spPr>
          <a:xfrm>
            <a:off x="6003125" y="1261300"/>
            <a:ext cx="20820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stretch</a:t>
            </a:r>
            <a:endParaRPr/>
          </a:p>
        </p:txBody>
      </p:sp>
      <p:sp>
        <p:nvSpPr>
          <p:cNvPr id="1854" name="Google Shape;1854;p122"/>
          <p:cNvSpPr txBox="1"/>
          <p:nvPr>
            <p:ph idx="6" type="ctrTitle"/>
          </p:nvPr>
        </p:nvSpPr>
        <p:spPr>
          <a:xfrm>
            <a:off x="1058869" y="3116937"/>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flex-end</a:t>
            </a:r>
            <a:endParaRPr/>
          </a:p>
        </p:txBody>
      </p:sp>
      <p:sp>
        <p:nvSpPr>
          <p:cNvPr id="1855" name="Google Shape;1855;p122"/>
          <p:cNvSpPr txBox="1"/>
          <p:nvPr>
            <p:ph idx="8" type="ctrTitle"/>
          </p:nvPr>
        </p:nvSpPr>
        <p:spPr>
          <a:xfrm>
            <a:off x="4669775" y="3116925"/>
            <a:ext cx="2134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baseline</a:t>
            </a:r>
            <a:endParaRPr/>
          </a:p>
        </p:txBody>
      </p:sp>
      <p:sp>
        <p:nvSpPr>
          <p:cNvPr id="1856" name="Google Shape;1856;p122"/>
          <p:cNvSpPr txBox="1"/>
          <p:nvPr>
            <p:ph idx="15" type="title"/>
          </p:nvPr>
        </p:nvSpPr>
        <p:spPr>
          <a:xfrm>
            <a:off x="454525" y="2596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align-items</a:t>
            </a:r>
            <a:endParaRPr/>
          </a:p>
        </p:txBody>
      </p:sp>
      <p:pic>
        <p:nvPicPr>
          <p:cNvPr id="1857" name="Google Shape;1857;p122"/>
          <p:cNvPicPr preferRelativeResize="0"/>
          <p:nvPr/>
        </p:nvPicPr>
        <p:blipFill>
          <a:blip r:embed="rId3">
            <a:alphaModFix/>
          </a:blip>
          <a:stretch>
            <a:fillRect/>
          </a:stretch>
        </p:blipFill>
        <p:spPr>
          <a:xfrm>
            <a:off x="1244150" y="1713037"/>
            <a:ext cx="1535956" cy="1138088"/>
          </a:xfrm>
          <a:prstGeom prst="rect">
            <a:avLst/>
          </a:prstGeom>
          <a:noFill/>
          <a:ln>
            <a:noFill/>
          </a:ln>
        </p:spPr>
      </p:pic>
      <p:pic>
        <p:nvPicPr>
          <p:cNvPr id="1858" name="Google Shape;1858;p122"/>
          <p:cNvPicPr preferRelativeResize="0"/>
          <p:nvPr/>
        </p:nvPicPr>
        <p:blipFill>
          <a:blip r:embed="rId4">
            <a:alphaModFix/>
          </a:blip>
          <a:stretch>
            <a:fillRect/>
          </a:stretch>
        </p:blipFill>
        <p:spPr>
          <a:xfrm>
            <a:off x="1253400" y="3673537"/>
            <a:ext cx="1517451" cy="1138088"/>
          </a:xfrm>
          <a:prstGeom prst="rect">
            <a:avLst/>
          </a:prstGeom>
          <a:noFill/>
          <a:ln>
            <a:noFill/>
          </a:ln>
        </p:spPr>
      </p:pic>
      <p:pic>
        <p:nvPicPr>
          <p:cNvPr id="1859" name="Google Shape;1859;p122"/>
          <p:cNvPicPr preferRelativeResize="0"/>
          <p:nvPr/>
        </p:nvPicPr>
        <p:blipFill>
          <a:blip r:embed="rId5">
            <a:alphaModFix/>
          </a:blip>
          <a:stretch>
            <a:fillRect/>
          </a:stretch>
        </p:blipFill>
        <p:spPr>
          <a:xfrm>
            <a:off x="3757000" y="1713037"/>
            <a:ext cx="1526703" cy="1138088"/>
          </a:xfrm>
          <a:prstGeom prst="rect">
            <a:avLst/>
          </a:prstGeom>
          <a:noFill/>
          <a:ln>
            <a:noFill/>
          </a:ln>
        </p:spPr>
      </p:pic>
      <p:pic>
        <p:nvPicPr>
          <p:cNvPr id="1860" name="Google Shape;1860;p122"/>
          <p:cNvPicPr preferRelativeResize="0"/>
          <p:nvPr/>
        </p:nvPicPr>
        <p:blipFill>
          <a:blip r:embed="rId6">
            <a:alphaModFix/>
          </a:blip>
          <a:stretch>
            <a:fillRect/>
          </a:stretch>
        </p:blipFill>
        <p:spPr>
          <a:xfrm>
            <a:off x="6280775" y="1713037"/>
            <a:ext cx="1526703" cy="1138088"/>
          </a:xfrm>
          <a:prstGeom prst="rect">
            <a:avLst/>
          </a:prstGeom>
          <a:noFill/>
          <a:ln>
            <a:noFill/>
          </a:ln>
        </p:spPr>
      </p:pic>
      <p:pic>
        <p:nvPicPr>
          <p:cNvPr id="1861" name="Google Shape;1861;p122"/>
          <p:cNvPicPr preferRelativeResize="0"/>
          <p:nvPr/>
        </p:nvPicPr>
        <p:blipFill>
          <a:blip r:embed="rId7">
            <a:alphaModFix/>
          </a:blip>
          <a:stretch>
            <a:fillRect/>
          </a:stretch>
        </p:blipFill>
        <p:spPr>
          <a:xfrm>
            <a:off x="4105428" y="3733000"/>
            <a:ext cx="3314700" cy="10191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23"/>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align-items</a:t>
            </a:r>
            <a:endParaRPr/>
          </a:p>
        </p:txBody>
      </p:sp>
      <p:sp>
        <p:nvSpPr>
          <p:cNvPr id="1867" name="Google Shape;1867;p123"/>
          <p:cNvSpPr txBox="1"/>
          <p:nvPr>
            <p:ph idx="1" type="body"/>
          </p:nvPr>
        </p:nvSpPr>
        <p:spPr>
          <a:xfrm>
            <a:off x="422525" y="1990175"/>
            <a:ext cx="8037900" cy="267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Vscode practice time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2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align-content</a:t>
            </a:r>
            <a:endParaRPr/>
          </a:p>
        </p:txBody>
      </p:sp>
      <p:sp>
        <p:nvSpPr>
          <p:cNvPr id="1873" name="Google Shape;1873;p124"/>
          <p:cNvSpPr txBox="1"/>
          <p:nvPr>
            <p:ph idx="1" type="body"/>
          </p:nvPr>
        </p:nvSpPr>
        <p:spPr>
          <a:xfrm>
            <a:off x="623750" y="1599800"/>
            <a:ext cx="7809000" cy="3338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aligns the flex </a:t>
            </a:r>
            <a:r>
              <a:rPr lang="en"/>
              <a:t>container’s</a:t>
            </a:r>
            <a:r>
              <a:rPr lang="en"/>
              <a:t> lines between the items. </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This </a:t>
            </a:r>
            <a:r>
              <a:rPr lang="en"/>
              <a:t>property</a:t>
            </a:r>
            <a:r>
              <a:rPr lang="en"/>
              <a:t> doesn’t do anything if there are not multiple lines of items in the container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25"/>
          <p:cNvSpPr txBox="1"/>
          <p:nvPr>
            <p:ph type="ctrTitle"/>
          </p:nvPr>
        </p:nvSpPr>
        <p:spPr>
          <a:xfrm>
            <a:off x="1107544" y="1171175"/>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t>
            </a:r>
            <a:r>
              <a:rPr lang="en"/>
              <a:t>lex-start</a:t>
            </a:r>
            <a:endParaRPr/>
          </a:p>
        </p:txBody>
      </p:sp>
      <p:sp>
        <p:nvSpPr>
          <p:cNvPr id="1879" name="Google Shape;1879;p125"/>
          <p:cNvSpPr txBox="1"/>
          <p:nvPr>
            <p:ph idx="2" type="ctrTitle"/>
          </p:nvPr>
        </p:nvSpPr>
        <p:spPr>
          <a:xfrm>
            <a:off x="3501775" y="1171175"/>
            <a:ext cx="2134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center</a:t>
            </a:r>
            <a:endParaRPr/>
          </a:p>
        </p:txBody>
      </p:sp>
      <p:sp>
        <p:nvSpPr>
          <p:cNvPr id="1880" name="Google Shape;1880;p125"/>
          <p:cNvSpPr txBox="1"/>
          <p:nvPr>
            <p:ph idx="4" type="ctrTitle"/>
          </p:nvPr>
        </p:nvSpPr>
        <p:spPr>
          <a:xfrm>
            <a:off x="6051800" y="1171175"/>
            <a:ext cx="20820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space-between</a:t>
            </a:r>
            <a:endParaRPr/>
          </a:p>
        </p:txBody>
      </p:sp>
      <p:sp>
        <p:nvSpPr>
          <p:cNvPr id="1881" name="Google Shape;1881;p125"/>
          <p:cNvSpPr txBox="1"/>
          <p:nvPr>
            <p:ph idx="6" type="ctrTitle"/>
          </p:nvPr>
        </p:nvSpPr>
        <p:spPr>
          <a:xfrm>
            <a:off x="1107544" y="3104062"/>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flex-end</a:t>
            </a:r>
            <a:endParaRPr/>
          </a:p>
        </p:txBody>
      </p:sp>
      <p:sp>
        <p:nvSpPr>
          <p:cNvPr id="1882" name="Google Shape;1882;p125"/>
          <p:cNvSpPr txBox="1"/>
          <p:nvPr>
            <p:ph idx="8" type="ctrTitle"/>
          </p:nvPr>
        </p:nvSpPr>
        <p:spPr>
          <a:xfrm>
            <a:off x="3501725" y="3104050"/>
            <a:ext cx="2134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stretch</a:t>
            </a:r>
            <a:endParaRPr/>
          </a:p>
        </p:txBody>
      </p:sp>
      <p:sp>
        <p:nvSpPr>
          <p:cNvPr id="1883" name="Google Shape;1883;p125"/>
          <p:cNvSpPr txBox="1"/>
          <p:nvPr>
            <p:ph idx="13" type="ctrTitle"/>
          </p:nvPr>
        </p:nvSpPr>
        <p:spPr>
          <a:xfrm>
            <a:off x="6139482" y="3104062"/>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space-around</a:t>
            </a:r>
            <a:endParaRPr/>
          </a:p>
        </p:txBody>
      </p:sp>
      <p:sp>
        <p:nvSpPr>
          <p:cNvPr id="1884" name="Google Shape;1884;p125"/>
          <p:cNvSpPr txBox="1"/>
          <p:nvPr>
            <p:ph idx="15" type="title"/>
          </p:nvPr>
        </p:nvSpPr>
        <p:spPr>
          <a:xfrm>
            <a:off x="454525" y="2596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align-content</a:t>
            </a:r>
            <a:endParaRPr/>
          </a:p>
        </p:txBody>
      </p:sp>
      <p:pic>
        <p:nvPicPr>
          <p:cNvPr id="1885" name="Google Shape;1885;p125"/>
          <p:cNvPicPr preferRelativeResize="0"/>
          <p:nvPr/>
        </p:nvPicPr>
        <p:blipFill>
          <a:blip r:embed="rId3">
            <a:alphaModFix/>
          </a:blip>
          <a:stretch>
            <a:fillRect/>
          </a:stretch>
        </p:blipFill>
        <p:spPr>
          <a:xfrm>
            <a:off x="1275425" y="1676950"/>
            <a:ext cx="1570749" cy="1138088"/>
          </a:xfrm>
          <a:prstGeom prst="rect">
            <a:avLst/>
          </a:prstGeom>
          <a:noFill/>
          <a:ln>
            <a:noFill/>
          </a:ln>
        </p:spPr>
      </p:pic>
      <p:pic>
        <p:nvPicPr>
          <p:cNvPr id="1886" name="Google Shape;1886;p125"/>
          <p:cNvPicPr preferRelativeResize="0"/>
          <p:nvPr/>
        </p:nvPicPr>
        <p:blipFill>
          <a:blip r:embed="rId4">
            <a:alphaModFix/>
          </a:blip>
          <a:stretch>
            <a:fillRect/>
          </a:stretch>
        </p:blipFill>
        <p:spPr>
          <a:xfrm>
            <a:off x="1317013" y="3609837"/>
            <a:ext cx="1487580" cy="1138088"/>
          </a:xfrm>
          <a:prstGeom prst="rect">
            <a:avLst/>
          </a:prstGeom>
          <a:noFill/>
          <a:ln>
            <a:noFill/>
          </a:ln>
        </p:spPr>
      </p:pic>
      <p:pic>
        <p:nvPicPr>
          <p:cNvPr id="1887" name="Google Shape;1887;p125"/>
          <p:cNvPicPr preferRelativeResize="0"/>
          <p:nvPr/>
        </p:nvPicPr>
        <p:blipFill>
          <a:blip r:embed="rId5">
            <a:alphaModFix/>
          </a:blip>
          <a:stretch>
            <a:fillRect/>
          </a:stretch>
        </p:blipFill>
        <p:spPr>
          <a:xfrm>
            <a:off x="3799392" y="1676950"/>
            <a:ext cx="1545209" cy="1138088"/>
          </a:xfrm>
          <a:prstGeom prst="rect">
            <a:avLst/>
          </a:prstGeom>
          <a:noFill/>
          <a:ln>
            <a:noFill/>
          </a:ln>
        </p:spPr>
      </p:pic>
      <p:pic>
        <p:nvPicPr>
          <p:cNvPr id="1888" name="Google Shape;1888;p125"/>
          <p:cNvPicPr preferRelativeResize="0"/>
          <p:nvPr/>
        </p:nvPicPr>
        <p:blipFill>
          <a:blip r:embed="rId6">
            <a:alphaModFix/>
          </a:blip>
          <a:stretch>
            <a:fillRect/>
          </a:stretch>
        </p:blipFill>
        <p:spPr>
          <a:xfrm>
            <a:off x="3808642" y="3552562"/>
            <a:ext cx="1526703" cy="1138088"/>
          </a:xfrm>
          <a:prstGeom prst="rect">
            <a:avLst/>
          </a:prstGeom>
          <a:noFill/>
          <a:ln>
            <a:noFill/>
          </a:ln>
        </p:spPr>
      </p:pic>
      <p:pic>
        <p:nvPicPr>
          <p:cNvPr id="1889" name="Google Shape;1889;p125"/>
          <p:cNvPicPr preferRelativeResize="0"/>
          <p:nvPr/>
        </p:nvPicPr>
        <p:blipFill>
          <a:blip r:embed="rId7">
            <a:alphaModFix/>
          </a:blip>
          <a:stretch>
            <a:fillRect/>
          </a:stretch>
        </p:blipFill>
        <p:spPr>
          <a:xfrm>
            <a:off x="6297825" y="1660200"/>
            <a:ext cx="1581150" cy="1171575"/>
          </a:xfrm>
          <a:prstGeom prst="rect">
            <a:avLst/>
          </a:prstGeom>
          <a:noFill/>
          <a:ln>
            <a:noFill/>
          </a:ln>
        </p:spPr>
      </p:pic>
      <p:pic>
        <p:nvPicPr>
          <p:cNvPr id="1890" name="Google Shape;1890;p125"/>
          <p:cNvPicPr preferRelativeResize="0"/>
          <p:nvPr/>
        </p:nvPicPr>
        <p:blipFill>
          <a:blip r:embed="rId8">
            <a:alphaModFix/>
          </a:blip>
          <a:stretch>
            <a:fillRect/>
          </a:stretch>
        </p:blipFill>
        <p:spPr>
          <a:xfrm>
            <a:off x="6302588" y="3540575"/>
            <a:ext cx="1571625" cy="11620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2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 </a:t>
            </a:r>
            <a:r>
              <a:rPr lang="en"/>
              <a:t>Properties</a:t>
            </a:r>
            <a:endParaRPr/>
          </a:p>
        </p:txBody>
      </p:sp>
      <p:sp>
        <p:nvSpPr>
          <p:cNvPr id="1896" name="Google Shape;1896;p126"/>
          <p:cNvSpPr txBox="1"/>
          <p:nvPr>
            <p:ph idx="1" type="body"/>
          </p:nvPr>
        </p:nvSpPr>
        <p:spPr>
          <a:xfrm>
            <a:off x="636750" y="1138250"/>
            <a:ext cx="7930500" cy="3879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accent5"/>
              </a:buClr>
              <a:buSzPts val="2400"/>
              <a:buChar char="●"/>
            </a:pPr>
            <a:r>
              <a:rPr lang="en"/>
              <a:t>These are the properties that you add the flex items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These should be placed directly on the items that you want to affect </a:t>
            </a:r>
            <a:endParaRPr/>
          </a:p>
        </p:txBody>
      </p:sp>
      <p:pic>
        <p:nvPicPr>
          <p:cNvPr id="1897" name="Google Shape;1897;p126"/>
          <p:cNvPicPr preferRelativeResize="0"/>
          <p:nvPr/>
        </p:nvPicPr>
        <p:blipFill>
          <a:blip r:embed="rId3">
            <a:alphaModFix/>
          </a:blip>
          <a:stretch>
            <a:fillRect/>
          </a:stretch>
        </p:blipFill>
        <p:spPr>
          <a:xfrm>
            <a:off x="4027550" y="3179400"/>
            <a:ext cx="3638875" cy="15811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127"/>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order</a:t>
            </a:r>
            <a:endParaRPr/>
          </a:p>
        </p:txBody>
      </p:sp>
      <p:sp>
        <p:nvSpPr>
          <p:cNvPr id="1903" name="Google Shape;1903;p127"/>
          <p:cNvSpPr txBox="1"/>
          <p:nvPr>
            <p:ph idx="1" type="body"/>
          </p:nvPr>
        </p:nvSpPr>
        <p:spPr>
          <a:xfrm>
            <a:off x="390375" y="1052275"/>
            <a:ext cx="8413200" cy="392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order properties will allow you change the placement of your items inside of your container</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This is a powerful tool if you want to </a:t>
            </a:r>
            <a:r>
              <a:rPr lang="en"/>
              <a:t>reorder</a:t>
            </a:r>
            <a:r>
              <a:rPr lang="en"/>
              <a:t> your items when the screen reaches a certain size</a:t>
            </a:r>
            <a:endParaRPr/>
          </a:p>
        </p:txBody>
      </p:sp>
      <p:pic>
        <p:nvPicPr>
          <p:cNvPr id="1904" name="Google Shape;1904;p127"/>
          <p:cNvPicPr preferRelativeResize="0"/>
          <p:nvPr/>
        </p:nvPicPr>
        <p:blipFill>
          <a:blip r:embed="rId3">
            <a:alphaModFix/>
          </a:blip>
          <a:stretch>
            <a:fillRect/>
          </a:stretch>
        </p:blipFill>
        <p:spPr>
          <a:xfrm>
            <a:off x="547613" y="3501475"/>
            <a:ext cx="3362325" cy="1333500"/>
          </a:xfrm>
          <a:prstGeom prst="rect">
            <a:avLst/>
          </a:prstGeom>
          <a:noFill/>
          <a:ln>
            <a:noFill/>
          </a:ln>
        </p:spPr>
      </p:pic>
      <p:pic>
        <p:nvPicPr>
          <p:cNvPr id="1905" name="Google Shape;1905;p127"/>
          <p:cNvPicPr preferRelativeResize="0"/>
          <p:nvPr/>
        </p:nvPicPr>
        <p:blipFill>
          <a:blip r:embed="rId4">
            <a:alphaModFix/>
          </a:blip>
          <a:stretch>
            <a:fillRect/>
          </a:stretch>
        </p:blipFill>
        <p:spPr>
          <a:xfrm>
            <a:off x="4055513" y="3430025"/>
            <a:ext cx="1724025" cy="1476375"/>
          </a:xfrm>
          <a:prstGeom prst="rect">
            <a:avLst/>
          </a:prstGeom>
          <a:noFill/>
          <a:ln>
            <a:noFill/>
          </a:ln>
        </p:spPr>
      </p:pic>
      <p:pic>
        <p:nvPicPr>
          <p:cNvPr id="1906" name="Google Shape;1906;p127"/>
          <p:cNvPicPr preferRelativeResize="0"/>
          <p:nvPr/>
        </p:nvPicPr>
        <p:blipFill>
          <a:blip r:embed="rId5">
            <a:alphaModFix/>
          </a:blip>
          <a:stretch>
            <a:fillRect/>
          </a:stretch>
        </p:blipFill>
        <p:spPr>
          <a:xfrm>
            <a:off x="5867225" y="3848913"/>
            <a:ext cx="3060950" cy="6386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128"/>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flex-basis</a:t>
            </a:r>
            <a:endParaRPr/>
          </a:p>
        </p:txBody>
      </p:sp>
      <p:sp>
        <p:nvSpPr>
          <p:cNvPr id="1912" name="Google Shape;1912;p128"/>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defines the default size of an element before the remaining space is distributed.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It can be any length (20%, 5rem, etc…)</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The auto keyword means that the item will fill in the remaining space if possible </a:t>
            </a:r>
            <a:endParaRPr/>
          </a:p>
          <a:p>
            <a:pPr indent="0" lvl="0" marL="0" rtl="0" algn="l">
              <a:spcBef>
                <a:spcPts val="1000"/>
              </a:spcBef>
              <a:spcAft>
                <a:spcPts val="100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2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flex-basis</a:t>
            </a:r>
            <a:endParaRPr/>
          </a:p>
        </p:txBody>
      </p:sp>
      <p:sp>
        <p:nvSpPr>
          <p:cNvPr id="1918" name="Google Shape;1918;p129"/>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
                <a:solidFill>
                  <a:schemeClr val="dk1"/>
                </a:solidFill>
              </a:rPr>
              <a:t>If set to 0 the space around the content is not factored in. If set to auto, the extra space is distributed based on it’s flex-grow value</a:t>
            </a:r>
            <a:endParaRPr/>
          </a:p>
        </p:txBody>
      </p:sp>
      <p:pic>
        <p:nvPicPr>
          <p:cNvPr id="1919" name="Google Shape;1919;p129"/>
          <p:cNvPicPr preferRelativeResize="0"/>
          <p:nvPr/>
        </p:nvPicPr>
        <p:blipFill>
          <a:blip r:embed="rId3">
            <a:alphaModFix/>
          </a:blip>
          <a:stretch>
            <a:fillRect/>
          </a:stretch>
        </p:blipFill>
        <p:spPr>
          <a:xfrm>
            <a:off x="2179200" y="2667938"/>
            <a:ext cx="4057650" cy="20478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30"/>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flex-grow</a:t>
            </a:r>
            <a:endParaRPr/>
          </a:p>
        </p:txBody>
      </p:sp>
      <p:sp>
        <p:nvSpPr>
          <p:cNvPr id="1925" name="Google Shape;1925;p130"/>
          <p:cNvSpPr txBox="1"/>
          <p:nvPr>
            <p:ph idx="1" type="body"/>
          </p:nvPr>
        </p:nvSpPr>
        <p:spPr>
          <a:xfrm>
            <a:off x="422525" y="962475"/>
            <a:ext cx="8037900" cy="3700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defines the ability for a flex item to grow if necessary. </a:t>
            </a:r>
            <a:endParaRPr/>
          </a:p>
          <a:p>
            <a:pPr indent="-381000" lvl="0" marL="457200" rtl="0" algn="l">
              <a:spcBef>
                <a:spcPts val="1000"/>
              </a:spcBef>
              <a:spcAft>
                <a:spcPts val="0"/>
              </a:spcAft>
              <a:buSzPts val="2400"/>
              <a:buChar char="●"/>
            </a:pPr>
            <a:r>
              <a:rPr lang="en"/>
              <a:t>If all items are set to 1 then they will try to divide the remaining space equally. </a:t>
            </a:r>
            <a:endParaRPr/>
          </a:p>
          <a:p>
            <a:pPr indent="-381000" lvl="0" marL="457200" rtl="0" algn="l">
              <a:spcBef>
                <a:spcPts val="1000"/>
              </a:spcBef>
              <a:spcAft>
                <a:spcPts val="1000"/>
              </a:spcAft>
              <a:buSzPts val="2400"/>
              <a:buChar char="●"/>
            </a:pPr>
            <a:r>
              <a:rPr lang="en"/>
              <a:t>If one of them is set to 2 then that item will take up twice as much of the remaining space if possible. </a:t>
            </a:r>
            <a:endParaRPr/>
          </a:p>
        </p:txBody>
      </p:sp>
      <p:pic>
        <p:nvPicPr>
          <p:cNvPr id="1926" name="Google Shape;1926;p130"/>
          <p:cNvPicPr preferRelativeResize="0"/>
          <p:nvPr/>
        </p:nvPicPr>
        <p:blipFill>
          <a:blip r:embed="rId3">
            <a:alphaModFix/>
          </a:blip>
          <a:stretch>
            <a:fillRect/>
          </a:stretch>
        </p:blipFill>
        <p:spPr>
          <a:xfrm>
            <a:off x="1337475" y="3680063"/>
            <a:ext cx="3314700" cy="1323975"/>
          </a:xfrm>
          <a:prstGeom prst="rect">
            <a:avLst/>
          </a:prstGeom>
          <a:noFill/>
          <a:ln>
            <a:noFill/>
          </a:ln>
        </p:spPr>
      </p:pic>
      <p:pic>
        <p:nvPicPr>
          <p:cNvPr id="1927" name="Google Shape;1927;p130"/>
          <p:cNvPicPr preferRelativeResize="0"/>
          <p:nvPr/>
        </p:nvPicPr>
        <p:blipFill>
          <a:blip r:embed="rId4">
            <a:alphaModFix/>
          </a:blip>
          <a:stretch>
            <a:fillRect/>
          </a:stretch>
        </p:blipFill>
        <p:spPr>
          <a:xfrm>
            <a:off x="5012775" y="3962050"/>
            <a:ext cx="2941575" cy="760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3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Definitions</a:t>
            </a:r>
            <a:endParaRPr/>
          </a:p>
        </p:txBody>
      </p:sp>
      <p:sp>
        <p:nvSpPr>
          <p:cNvPr id="1242" name="Google Shape;1242;p32"/>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CSS selector </a:t>
            </a:r>
            <a:endParaRPr/>
          </a:p>
          <a:p>
            <a:pPr indent="-368300" lvl="1" marL="914400" rtl="0" algn="l">
              <a:spcBef>
                <a:spcPts val="0"/>
              </a:spcBef>
              <a:spcAft>
                <a:spcPts val="0"/>
              </a:spcAft>
              <a:buSzPts val="2200"/>
              <a:buChar char="○"/>
            </a:pPr>
            <a:r>
              <a:rPr lang="en"/>
              <a:t>Chooses a DOM element</a:t>
            </a:r>
            <a:endParaRPr/>
          </a:p>
          <a:p>
            <a:pPr indent="-381000" lvl="0" marL="457200" rtl="0" algn="l">
              <a:spcBef>
                <a:spcPts val="0"/>
              </a:spcBef>
              <a:spcAft>
                <a:spcPts val="0"/>
              </a:spcAft>
              <a:buSzPts val="2400"/>
              <a:buChar char="●"/>
            </a:pPr>
            <a:r>
              <a:rPr lang="en"/>
              <a:t>CSS property</a:t>
            </a:r>
            <a:endParaRPr/>
          </a:p>
          <a:p>
            <a:pPr indent="-368300" lvl="1" marL="914400" rtl="0" algn="l">
              <a:spcBef>
                <a:spcPts val="0"/>
              </a:spcBef>
              <a:spcAft>
                <a:spcPts val="0"/>
              </a:spcAft>
              <a:buSzPts val="2200"/>
              <a:buChar char="○"/>
            </a:pPr>
            <a:r>
              <a:rPr lang="en"/>
              <a:t>Changes a part of it</a:t>
            </a:r>
            <a:endParaRPr/>
          </a:p>
          <a:p>
            <a:pPr indent="-381000" lvl="0" marL="457200" rtl="0" algn="l">
              <a:spcBef>
                <a:spcPts val="0"/>
              </a:spcBef>
              <a:spcAft>
                <a:spcPts val="0"/>
              </a:spcAft>
              <a:buSzPts val="2400"/>
              <a:buChar char="●"/>
            </a:pPr>
            <a:r>
              <a:rPr lang="en"/>
              <a:t>CSS value</a:t>
            </a:r>
            <a:endParaRPr/>
          </a:p>
          <a:p>
            <a:pPr indent="-368300" lvl="1" marL="914400" rtl="0" algn="l">
              <a:spcBef>
                <a:spcPts val="0"/>
              </a:spcBef>
              <a:spcAft>
                <a:spcPts val="0"/>
              </a:spcAft>
              <a:buSzPts val="2200"/>
              <a:buChar char="○"/>
            </a:pPr>
            <a:r>
              <a:rPr lang="en"/>
              <a:t>States how the property should change</a:t>
            </a:r>
            <a:endParaRPr/>
          </a:p>
          <a:p>
            <a:pPr indent="-381000" lvl="0" marL="457200" rtl="0" algn="l">
              <a:spcBef>
                <a:spcPts val="0"/>
              </a:spcBef>
              <a:spcAft>
                <a:spcPts val="0"/>
              </a:spcAft>
              <a:buSzPts val="2400"/>
              <a:buChar char="●"/>
            </a:pPr>
            <a:r>
              <a:rPr lang="en"/>
              <a:t>CSS Declaration</a:t>
            </a:r>
            <a:endParaRPr/>
          </a:p>
          <a:p>
            <a:pPr indent="-368300" lvl="1" marL="914400" rtl="0" algn="l">
              <a:spcBef>
                <a:spcPts val="0"/>
              </a:spcBef>
              <a:spcAft>
                <a:spcPts val="0"/>
              </a:spcAft>
              <a:buSzPts val="2200"/>
              <a:buChar char="○"/>
            </a:pPr>
            <a:r>
              <a:rPr lang="en"/>
              <a:t>When a property is paired with a value</a:t>
            </a:r>
            <a:endParaRPr/>
          </a:p>
          <a:p>
            <a:pPr indent="-381000" lvl="0" marL="457200" rtl="0" algn="l">
              <a:spcBef>
                <a:spcPts val="0"/>
              </a:spcBef>
              <a:spcAft>
                <a:spcPts val="0"/>
              </a:spcAft>
              <a:buSzPts val="2400"/>
              <a:buChar char="●"/>
            </a:pPr>
            <a:r>
              <a:rPr lang="en"/>
              <a:t>CSS Declaration Block</a:t>
            </a:r>
            <a:endParaRPr/>
          </a:p>
          <a:p>
            <a:pPr indent="-368300" lvl="1" marL="914400" rtl="0" algn="l">
              <a:spcBef>
                <a:spcPts val="0"/>
              </a:spcBef>
              <a:spcAft>
                <a:spcPts val="0"/>
              </a:spcAft>
              <a:buSzPts val="2200"/>
              <a:buChar char="○"/>
            </a:pPr>
            <a:r>
              <a:rPr lang="en"/>
              <a:t>When several properties are paired with several values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31"/>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flex-grow</a:t>
            </a:r>
            <a:endParaRPr/>
          </a:p>
        </p:txBody>
      </p:sp>
      <p:sp>
        <p:nvSpPr>
          <p:cNvPr id="1933" name="Google Shape;1933;p131"/>
          <p:cNvSpPr txBox="1"/>
          <p:nvPr>
            <p:ph idx="1" type="body"/>
          </p:nvPr>
        </p:nvSpPr>
        <p:spPr>
          <a:xfrm>
            <a:off x="508325" y="1875250"/>
            <a:ext cx="7141800" cy="3117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Practice time again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13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flex-shrink</a:t>
            </a:r>
            <a:endParaRPr/>
          </a:p>
        </p:txBody>
      </p:sp>
      <p:sp>
        <p:nvSpPr>
          <p:cNvPr id="1939" name="Google Shape;1939;p132"/>
          <p:cNvSpPr txBox="1"/>
          <p:nvPr>
            <p:ph idx="1" type="body"/>
          </p:nvPr>
        </p:nvSpPr>
        <p:spPr>
          <a:xfrm>
            <a:off x="623750" y="1393800"/>
            <a:ext cx="7809000" cy="3543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defines the ability for a flex item to shrink if necessary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Negative values are invalid</a:t>
            </a:r>
            <a:endParaRPr/>
          </a:p>
          <a:p>
            <a:pPr indent="0" lvl="0" marL="0" rtl="0" algn="l">
              <a:spcBef>
                <a:spcPts val="1000"/>
              </a:spcBef>
              <a:spcAft>
                <a:spcPts val="1000"/>
              </a:spcAft>
              <a:buNone/>
            </a:pPr>
            <a:r>
              <a:t/>
            </a:r>
            <a:endParaRPr/>
          </a:p>
        </p:txBody>
      </p:sp>
      <p:pic>
        <p:nvPicPr>
          <p:cNvPr id="1940" name="Google Shape;1940;p132"/>
          <p:cNvPicPr preferRelativeResize="0"/>
          <p:nvPr/>
        </p:nvPicPr>
        <p:blipFill>
          <a:blip r:embed="rId3">
            <a:alphaModFix/>
          </a:blip>
          <a:stretch>
            <a:fillRect/>
          </a:stretch>
        </p:blipFill>
        <p:spPr>
          <a:xfrm>
            <a:off x="3277188" y="3968775"/>
            <a:ext cx="2502125" cy="6791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133"/>
          <p:cNvSpPr txBox="1"/>
          <p:nvPr>
            <p:ph type="title"/>
          </p:nvPr>
        </p:nvSpPr>
        <p:spPr>
          <a:xfrm>
            <a:off x="594225" y="281150"/>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align-self</a:t>
            </a:r>
            <a:endParaRPr/>
          </a:p>
        </p:txBody>
      </p:sp>
      <p:sp>
        <p:nvSpPr>
          <p:cNvPr id="1946" name="Google Shape;1946;p133"/>
          <p:cNvSpPr txBox="1"/>
          <p:nvPr>
            <p:ph idx="1" type="body"/>
          </p:nvPr>
        </p:nvSpPr>
        <p:spPr>
          <a:xfrm>
            <a:off x="594225" y="975550"/>
            <a:ext cx="7227600" cy="388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allows the default alignment (the one specified by align-items) to be overridden for individual flex-items.</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These have the same 6 keywords as the align-items property</a:t>
            </a:r>
            <a:endParaRPr/>
          </a:p>
        </p:txBody>
      </p:sp>
      <p:pic>
        <p:nvPicPr>
          <p:cNvPr id="1947" name="Google Shape;1947;p133"/>
          <p:cNvPicPr preferRelativeResize="0"/>
          <p:nvPr/>
        </p:nvPicPr>
        <p:blipFill>
          <a:blip r:embed="rId3">
            <a:alphaModFix/>
          </a:blip>
          <a:stretch>
            <a:fillRect/>
          </a:stretch>
        </p:blipFill>
        <p:spPr>
          <a:xfrm>
            <a:off x="4402338" y="3325788"/>
            <a:ext cx="3419475" cy="17621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13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Logging Menu Project</a:t>
            </a:r>
            <a:endParaRPr/>
          </a:p>
        </p:txBody>
      </p:sp>
      <p:sp>
        <p:nvSpPr>
          <p:cNvPr id="1953" name="Google Shape;1953;p134"/>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project will use both Grid and Flex to their fullest</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We are not going to focus on responsive design for this one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Please pull up the files from Google Classroom</a:t>
            </a:r>
            <a:endParaRPr/>
          </a:p>
          <a:p>
            <a:pPr indent="0" lvl="0" marL="0" rtl="0" algn="l">
              <a:spcBef>
                <a:spcPts val="1000"/>
              </a:spcBef>
              <a:spcAft>
                <a:spcPts val="100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135"/>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Floats</a:t>
            </a:r>
            <a:endParaRPr/>
          </a:p>
        </p:txBody>
      </p:sp>
      <p:sp>
        <p:nvSpPr>
          <p:cNvPr id="1959" name="Google Shape;1959;p135"/>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IMPORTANT! Not a huge topic but you need to know this!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36"/>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Floats</a:t>
            </a:r>
            <a:endParaRPr/>
          </a:p>
        </p:txBody>
      </p:sp>
      <p:sp>
        <p:nvSpPr>
          <p:cNvPr id="1965" name="Google Shape;1965;p136"/>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float property was introduced to allow web developers to implement simple layouts involving an image floating inside a column of text.</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Floats have been used to create entire </a:t>
            </a:r>
            <a:r>
              <a:rPr lang="en"/>
              <a:t>website</a:t>
            </a:r>
            <a:r>
              <a:rPr lang="en"/>
              <a:t> layouts featuring multiple columns of information floated so they sit alongside one another</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137"/>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float:</a:t>
            </a:r>
            <a:endParaRPr/>
          </a:p>
        </p:txBody>
      </p:sp>
      <p:sp>
        <p:nvSpPr>
          <p:cNvPr id="1971" name="Google Shape;1971;p137"/>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float property is the way that you can move your items around the page and have the rest of the content move around them. </a:t>
            </a:r>
            <a:endParaRPr/>
          </a:p>
          <a:p>
            <a:pPr indent="-368300" lvl="1" marL="914400" rtl="0" algn="l">
              <a:spcBef>
                <a:spcPts val="0"/>
              </a:spcBef>
              <a:spcAft>
                <a:spcPts val="0"/>
              </a:spcAft>
              <a:buSzPts val="2200"/>
              <a:buChar char="○"/>
            </a:pPr>
            <a:r>
              <a:rPr lang="en"/>
              <a:t>None - default, element does not float</a:t>
            </a:r>
            <a:endParaRPr/>
          </a:p>
          <a:p>
            <a:pPr indent="-368300" lvl="1" marL="914400" rtl="0" algn="l">
              <a:spcBef>
                <a:spcPts val="0"/>
              </a:spcBef>
              <a:spcAft>
                <a:spcPts val="0"/>
              </a:spcAft>
              <a:buSzPts val="2200"/>
              <a:buChar char="○"/>
            </a:pPr>
            <a:r>
              <a:rPr lang="en"/>
              <a:t>Left - element floats to the left of its container</a:t>
            </a:r>
            <a:endParaRPr/>
          </a:p>
          <a:p>
            <a:pPr indent="-368300" lvl="1" marL="914400" rtl="0" algn="l">
              <a:spcBef>
                <a:spcPts val="0"/>
              </a:spcBef>
              <a:spcAft>
                <a:spcPts val="0"/>
              </a:spcAft>
              <a:buSzPts val="2200"/>
              <a:buChar char="○"/>
            </a:pPr>
            <a:r>
              <a:rPr lang="en"/>
              <a:t>Right - element floats to the right of its container</a:t>
            </a:r>
            <a:endParaRPr/>
          </a:p>
          <a:p>
            <a:pPr indent="0" lvl="0" marL="91440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1972" name="Google Shape;1972;p137"/>
          <p:cNvPicPr preferRelativeResize="0"/>
          <p:nvPr/>
        </p:nvPicPr>
        <p:blipFill>
          <a:blip r:embed="rId3">
            <a:alphaModFix/>
          </a:blip>
          <a:stretch>
            <a:fillRect/>
          </a:stretch>
        </p:blipFill>
        <p:spPr>
          <a:xfrm>
            <a:off x="3127025" y="3325950"/>
            <a:ext cx="2628900" cy="10477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38"/>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Float examples</a:t>
            </a:r>
            <a:endParaRPr/>
          </a:p>
        </p:txBody>
      </p:sp>
      <p:sp>
        <p:nvSpPr>
          <p:cNvPr id="1978" name="Google Shape;1978;p138"/>
          <p:cNvSpPr txBox="1"/>
          <p:nvPr>
            <p:ph idx="1" type="body"/>
          </p:nvPr>
        </p:nvSpPr>
        <p:spPr>
          <a:xfrm>
            <a:off x="390375" y="2205725"/>
            <a:ext cx="8413200" cy="27729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a:t>VSCode time!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13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Clearing floats</a:t>
            </a:r>
            <a:endParaRPr/>
          </a:p>
        </p:txBody>
      </p:sp>
      <p:sp>
        <p:nvSpPr>
          <p:cNvPr id="1984" name="Google Shape;1984;p139"/>
          <p:cNvSpPr txBox="1"/>
          <p:nvPr>
            <p:ph idx="1" type="body"/>
          </p:nvPr>
        </p:nvSpPr>
        <p:spPr>
          <a:xfrm>
            <a:off x="2959750" y="1146825"/>
            <a:ext cx="6022500" cy="3906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When you use floats the element will move other elements out of the way and they will wrap around the floated object</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If you want to stop the next element from moving up and filling in the space you use the clear property </a:t>
            </a:r>
            <a:endParaRPr/>
          </a:p>
        </p:txBody>
      </p:sp>
      <p:pic>
        <p:nvPicPr>
          <p:cNvPr id="1985" name="Google Shape;1985;p139"/>
          <p:cNvPicPr preferRelativeResize="0"/>
          <p:nvPr/>
        </p:nvPicPr>
        <p:blipFill>
          <a:blip r:embed="rId3">
            <a:alphaModFix/>
          </a:blip>
          <a:stretch>
            <a:fillRect/>
          </a:stretch>
        </p:blipFill>
        <p:spPr>
          <a:xfrm>
            <a:off x="264500" y="1053950"/>
            <a:ext cx="2361492" cy="388912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14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Clearing Floats</a:t>
            </a:r>
            <a:endParaRPr/>
          </a:p>
        </p:txBody>
      </p:sp>
      <p:sp>
        <p:nvSpPr>
          <p:cNvPr id="1991" name="Google Shape;1991;p140"/>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clear space around the float items to get rid of content that you don’t want near it. </a:t>
            </a:r>
            <a:endParaRPr/>
          </a:p>
          <a:p>
            <a:pPr indent="-381000" lvl="0" marL="457200" rtl="0" algn="l">
              <a:spcBef>
                <a:spcPts val="1000"/>
              </a:spcBef>
              <a:spcAft>
                <a:spcPts val="0"/>
              </a:spcAft>
              <a:buSzPts val="2400"/>
              <a:buChar char="●"/>
            </a:pPr>
            <a:r>
              <a:rPr lang="en"/>
              <a:t>Clear: left; </a:t>
            </a:r>
            <a:endParaRPr/>
          </a:p>
          <a:p>
            <a:pPr indent="-368300" lvl="1" marL="914400" rtl="0" algn="l">
              <a:spcBef>
                <a:spcPts val="1000"/>
              </a:spcBef>
              <a:spcAft>
                <a:spcPts val="0"/>
              </a:spcAft>
              <a:buSzPts val="2200"/>
              <a:buChar char="○"/>
            </a:pPr>
            <a:r>
              <a:rPr lang="en"/>
              <a:t>Clears items floated to the left</a:t>
            </a:r>
            <a:endParaRPr/>
          </a:p>
          <a:p>
            <a:pPr indent="-381000" lvl="0" marL="457200" rtl="0" algn="l">
              <a:spcBef>
                <a:spcPts val="1000"/>
              </a:spcBef>
              <a:spcAft>
                <a:spcPts val="0"/>
              </a:spcAft>
              <a:buSzPts val="2400"/>
              <a:buChar char="●"/>
            </a:pPr>
            <a:r>
              <a:rPr lang="en"/>
              <a:t>c</a:t>
            </a:r>
            <a:r>
              <a:rPr lang="en"/>
              <a:t>lear: right;</a:t>
            </a:r>
            <a:endParaRPr/>
          </a:p>
          <a:p>
            <a:pPr indent="-368300" lvl="1" marL="914400" rtl="0" algn="l">
              <a:spcBef>
                <a:spcPts val="1000"/>
              </a:spcBef>
              <a:spcAft>
                <a:spcPts val="0"/>
              </a:spcAft>
              <a:buSzPts val="2200"/>
              <a:buChar char="○"/>
            </a:pPr>
            <a:r>
              <a:rPr lang="en"/>
              <a:t>Clears items floated to the right</a:t>
            </a:r>
            <a:endParaRPr/>
          </a:p>
          <a:p>
            <a:pPr indent="-381000" lvl="0" marL="457200" rtl="0" algn="l">
              <a:spcBef>
                <a:spcPts val="1000"/>
              </a:spcBef>
              <a:spcAft>
                <a:spcPts val="0"/>
              </a:spcAft>
              <a:buSzPts val="2400"/>
              <a:buChar char="●"/>
            </a:pPr>
            <a:r>
              <a:rPr lang="en"/>
              <a:t>c</a:t>
            </a:r>
            <a:r>
              <a:rPr lang="en"/>
              <a:t>lear: both;</a:t>
            </a:r>
            <a:endParaRPr/>
          </a:p>
          <a:p>
            <a:pPr indent="-368300" lvl="1" marL="914400" rtl="0" algn="l">
              <a:spcBef>
                <a:spcPts val="1000"/>
              </a:spcBef>
              <a:spcAft>
                <a:spcPts val="1000"/>
              </a:spcAft>
              <a:buSzPts val="2200"/>
              <a:buChar char="○"/>
            </a:pPr>
            <a:r>
              <a:rPr lang="en"/>
              <a:t>Clear any floated items, left or right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33"/>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a:t>
            </a:r>
            <a:endParaRPr/>
          </a:p>
        </p:txBody>
      </p:sp>
      <p:sp>
        <p:nvSpPr>
          <p:cNvPr id="1248" name="Google Shape;1248;p33"/>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CSS usually just works in simple values and units but there is a way to do functions using calc</a:t>
            </a:r>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pic>
        <p:nvPicPr>
          <p:cNvPr id="1249" name="Google Shape;1249;p33"/>
          <p:cNvPicPr preferRelativeResize="0"/>
          <p:nvPr/>
        </p:nvPicPr>
        <p:blipFill>
          <a:blip r:embed="rId3">
            <a:alphaModFix/>
          </a:blip>
          <a:stretch>
            <a:fillRect/>
          </a:stretch>
        </p:blipFill>
        <p:spPr>
          <a:xfrm>
            <a:off x="2438074" y="2663475"/>
            <a:ext cx="3539900" cy="2294600"/>
          </a:xfrm>
          <a:prstGeom prst="rect">
            <a:avLst/>
          </a:prstGeom>
          <a:noFill/>
          <a:ln>
            <a:noFill/>
          </a:ln>
        </p:spPr>
      </p:pic>
      <p:pic>
        <p:nvPicPr>
          <p:cNvPr id="1250" name="Google Shape;1250;p33"/>
          <p:cNvPicPr preferRelativeResize="0"/>
          <p:nvPr/>
        </p:nvPicPr>
        <p:blipFill>
          <a:blip r:embed="rId4">
            <a:alphaModFix/>
          </a:blip>
          <a:stretch>
            <a:fillRect/>
          </a:stretch>
        </p:blipFill>
        <p:spPr>
          <a:xfrm>
            <a:off x="206975" y="2142599"/>
            <a:ext cx="8002100" cy="3179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141"/>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Clearing the Surroundings</a:t>
            </a:r>
            <a:endParaRPr/>
          </a:p>
        </p:txBody>
      </p:sp>
      <p:sp>
        <p:nvSpPr>
          <p:cNvPr id="1997" name="Google Shape;1997;p141"/>
          <p:cNvSpPr txBox="1"/>
          <p:nvPr>
            <p:ph idx="1" type="body"/>
          </p:nvPr>
        </p:nvSpPr>
        <p:spPr>
          <a:xfrm>
            <a:off x="2454625" y="1362725"/>
            <a:ext cx="6314400" cy="3513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If you want to clear a smaller area to use as a background then you need to create a wrapper class.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VScode practice time</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14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Collapse</a:t>
            </a:r>
            <a:endParaRPr/>
          </a:p>
        </p:txBody>
      </p:sp>
      <p:sp>
        <p:nvSpPr>
          <p:cNvPr id="2003" name="Google Shape;2003;p142"/>
          <p:cNvSpPr txBox="1"/>
          <p:nvPr>
            <p:ph idx="1" type="body"/>
          </p:nvPr>
        </p:nvSpPr>
        <p:spPr>
          <a:xfrm>
            <a:off x="623750" y="1224300"/>
            <a:ext cx="7809000" cy="371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is a common issue with floats</a:t>
            </a:r>
            <a:endParaRPr/>
          </a:p>
          <a:p>
            <a:pPr indent="-381000" lvl="0" marL="457200" rtl="0" algn="l">
              <a:spcBef>
                <a:spcPts val="1000"/>
              </a:spcBef>
              <a:spcAft>
                <a:spcPts val="1000"/>
              </a:spcAft>
              <a:buSzPts val="2400"/>
              <a:buChar char="●"/>
            </a:pPr>
            <a:r>
              <a:rPr lang="en"/>
              <a:t>Since the square has </a:t>
            </a:r>
            <a:r>
              <a:rPr lang="en">
                <a:solidFill>
                  <a:schemeClr val="accent2"/>
                </a:solidFill>
                <a:latin typeface="Roboto Mono"/>
                <a:ea typeface="Roboto Mono"/>
                <a:cs typeface="Roboto Mono"/>
                <a:sym typeface="Roboto Mono"/>
              </a:rPr>
              <a:t>float: left;</a:t>
            </a:r>
            <a:r>
              <a:rPr lang="en"/>
              <a:t> it is taken out of the .wrapper container which causes the blue square to “collapse”</a:t>
            </a:r>
            <a:endParaRPr/>
          </a:p>
        </p:txBody>
      </p:sp>
      <p:pic>
        <p:nvPicPr>
          <p:cNvPr id="2004" name="Google Shape;2004;p142"/>
          <p:cNvPicPr preferRelativeResize="0"/>
          <p:nvPr/>
        </p:nvPicPr>
        <p:blipFill>
          <a:blip r:embed="rId3">
            <a:alphaModFix/>
          </a:blip>
          <a:stretch>
            <a:fillRect/>
          </a:stretch>
        </p:blipFill>
        <p:spPr>
          <a:xfrm>
            <a:off x="5164402" y="3290200"/>
            <a:ext cx="3165672" cy="1359775"/>
          </a:xfrm>
          <a:prstGeom prst="rect">
            <a:avLst/>
          </a:prstGeom>
          <a:noFill/>
          <a:ln>
            <a:noFill/>
          </a:ln>
        </p:spPr>
      </p:pic>
      <p:pic>
        <p:nvPicPr>
          <p:cNvPr id="2005" name="Google Shape;2005;p142"/>
          <p:cNvPicPr preferRelativeResize="0"/>
          <p:nvPr/>
        </p:nvPicPr>
        <p:blipFill>
          <a:blip r:embed="rId4">
            <a:alphaModFix/>
          </a:blip>
          <a:stretch>
            <a:fillRect/>
          </a:stretch>
        </p:blipFill>
        <p:spPr>
          <a:xfrm>
            <a:off x="594225" y="3290200"/>
            <a:ext cx="3488976" cy="1359775"/>
          </a:xfrm>
          <a:prstGeom prst="rect">
            <a:avLst/>
          </a:prstGeom>
          <a:noFill/>
          <a:ln>
            <a:noFill/>
          </a:ln>
        </p:spPr>
      </p:pic>
      <p:sp>
        <p:nvSpPr>
          <p:cNvPr id="2006" name="Google Shape;2006;p142"/>
          <p:cNvSpPr txBox="1"/>
          <p:nvPr/>
        </p:nvSpPr>
        <p:spPr>
          <a:xfrm>
            <a:off x="4371350" y="3686775"/>
            <a:ext cx="582900" cy="7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verpass"/>
                <a:ea typeface="Overpass"/>
                <a:cs typeface="Overpass"/>
                <a:sym typeface="Overpass"/>
              </a:rPr>
              <a:t>VS</a:t>
            </a:r>
            <a:endParaRPr sz="2400">
              <a:solidFill>
                <a:srgbClr val="FFFFFF"/>
              </a:solidFill>
              <a:latin typeface="Overpass"/>
              <a:ea typeface="Overpass"/>
              <a:cs typeface="Overpass"/>
              <a:sym typeface="Overpas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143"/>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clearfix Hack</a:t>
            </a:r>
            <a:endParaRPr/>
          </a:p>
        </p:txBody>
      </p:sp>
      <p:sp>
        <p:nvSpPr>
          <p:cNvPr id="2012" name="Google Shape;2012;p143"/>
          <p:cNvSpPr txBox="1"/>
          <p:nvPr>
            <p:ph idx="1" type="body"/>
          </p:nvPr>
        </p:nvSpPr>
        <p:spPr>
          <a:xfrm>
            <a:off x="508325" y="837750"/>
            <a:ext cx="7141800" cy="4154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is a common practice and maybe one day there will a better way to fix it, so don’t feel bad about hacking your code.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Type the following into any container that has collapsed and it will be fixed</a:t>
            </a:r>
            <a:endParaRPr/>
          </a:p>
        </p:txBody>
      </p:sp>
      <p:pic>
        <p:nvPicPr>
          <p:cNvPr id="2013" name="Google Shape;2013;p143"/>
          <p:cNvPicPr preferRelativeResize="0"/>
          <p:nvPr/>
        </p:nvPicPr>
        <p:blipFill>
          <a:blip r:embed="rId3">
            <a:alphaModFix/>
          </a:blip>
          <a:stretch>
            <a:fillRect/>
          </a:stretch>
        </p:blipFill>
        <p:spPr>
          <a:xfrm>
            <a:off x="2979075" y="3589813"/>
            <a:ext cx="2200275" cy="13430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4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Overflow property</a:t>
            </a:r>
            <a:endParaRPr/>
          </a:p>
        </p:txBody>
      </p:sp>
      <p:sp>
        <p:nvSpPr>
          <p:cNvPr id="2019" name="Google Shape;2019;p144"/>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also just add the </a:t>
            </a:r>
            <a:r>
              <a:rPr lang="en">
                <a:solidFill>
                  <a:schemeClr val="accent3"/>
                </a:solidFill>
                <a:latin typeface="Roboto Mono"/>
                <a:ea typeface="Roboto Mono"/>
                <a:cs typeface="Roboto Mono"/>
                <a:sym typeface="Roboto Mono"/>
              </a:rPr>
              <a:t>overflow: auto</a:t>
            </a:r>
            <a:r>
              <a:rPr lang="en"/>
              <a:t> property to the container and solve it that way but people won’t be as impressed if you do it this way </a:t>
            </a:r>
            <a:endParaRPr/>
          </a:p>
        </p:txBody>
      </p:sp>
      <p:pic>
        <p:nvPicPr>
          <p:cNvPr id="2020" name="Google Shape;2020;p144"/>
          <p:cNvPicPr preferRelativeResize="0"/>
          <p:nvPr/>
        </p:nvPicPr>
        <p:blipFill>
          <a:blip r:embed="rId3">
            <a:alphaModFix/>
          </a:blip>
          <a:stretch>
            <a:fillRect/>
          </a:stretch>
        </p:blipFill>
        <p:spPr>
          <a:xfrm>
            <a:off x="2147000" y="2916025"/>
            <a:ext cx="4762500" cy="1657350"/>
          </a:xfrm>
          <a:prstGeom prst="rect">
            <a:avLst/>
          </a:prstGeom>
          <a:noFill/>
          <a:ln>
            <a:noFill/>
          </a:ln>
        </p:spPr>
      </p:pic>
      <p:cxnSp>
        <p:nvCxnSpPr>
          <p:cNvPr id="2021" name="Google Shape;2021;p144"/>
          <p:cNvCxnSpPr/>
          <p:nvPr/>
        </p:nvCxnSpPr>
        <p:spPr>
          <a:xfrm>
            <a:off x="983625" y="4145750"/>
            <a:ext cx="1508100" cy="14700"/>
          </a:xfrm>
          <a:prstGeom prst="straightConnector1">
            <a:avLst/>
          </a:prstGeom>
          <a:noFill/>
          <a:ln cap="flat" cmpd="sng" w="38100">
            <a:solidFill>
              <a:srgbClr val="FF9900"/>
            </a:solidFill>
            <a:prstDash val="solid"/>
            <a:round/>
            <a:headEnd len="med" w="med" type="none"/>
            <a:tailEnd len="med" w="med" type="triangl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145"/>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Positioning</a:t>
            </a:r>
            <a:endParaRPr/>
          </a:p>
        </p:txBody>
      </p:sp>
      <p:sp>
        <p:nvSpPr>
          <p:cNvPr id="2027" name="Google Shape;2027;p145"/>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Moving items around the screen independently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146"/>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Positioning</a:t>
            </a:r>
            <a:endParaRPr/>
          </a:p>
        </p:txBody>
      </p:sp>
      <p:sp>
        <p:nvSpPr>
          <p:cNvPr id="2033" name="Google Shape;2033;p146"/>
          <p:cNvSpPr txBox="1"/>
          <p:nvPr>
            <p:ph idx="1" type="body"/>
          </p:nvPr>
        </p:nvSpPr>
        <p:spPr>
          <a:xfrm>
            <a:off x="422525" y="1493875"/>
            <a:ext cx="8037900" cy="316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Positioning allows you to place elements and objects where you want and override the setting the default style sheet gives.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Just use the </a:t>
            </a:r>
            <a:r>
              <a:rPr lang="en">
                <a:solidFill>
                  <a:schemeClr val="accent3"/>
                </a:solidFill>
                <a:latin typeface="Roboto Mono"/>
                <a:ea typeface="Roboto Mono"/>
                <a:cs typeface="Roboto Mono"/>
                <a:sym typeface="Roboto Mono"/>
              </a:rPr>
              <a:t>position </a:t>
            </a:r>
            <a:r>
              <a:rPr lang="en"/>
              <a:t>property</a:t>
            </a:r>
            <a:endParaRPr/>
          </a:p>
          <a:p>
            <a:pPr indent="0" lvl="0" marL="0" rtl="0" algn="l">
              <a:spcBef>
                <a:spcPts val="1000"/>
              </a:spcBef>
              <a:spcAft>
                <a:spcPts val="100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14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p</a:t>
            </a:r>
            <a:r>
              <a:rPr lang="en">
                <a:latin typeface="Roboto Mono"/>
                <a:ea typeface="Roboto Mono"/>
                <a:cs typeface="Roboto Mono"/>
                <a:sym typeface="Roboto Mono"/>
              </a:rPr>
              <a:t>osition: static</a:t>
            </a:r>
            <a:endParaRPr>
              <a:latin typeface="Roboto Mono"/>
              <a:ea typeface="Roboto Mono"/>
              <a:cs typeface="Roboto Mono"/>
              <a:sym typeface="Roboto Mono"/>
            </a:endParaRPr>
          </a:p>
        </p:txBody>
      </p:sp>
      <p:sp>
        <p:nvSpPr>
          <p:cNvPr id="2039" name="Google Shape;2039;p147"/>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is the default setting and will place the element in order with the rest of web page.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There is no reason to use this since it won’t move anything and then you can just leave it blank if you want this positioning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148"/>
          <p:cNvSpPr txBox="1"/>
          <p:nvPr>
            <p:ph type="title"/>
          </p:nvPr>
        </p:nvSpPr>
        <p:spPr>
          <a:xfrm>
            <a:off x="337850" y="243450"/>
            <a:ext cx="47256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p</a:t>
            </a:r>
            <a:r>
              <a:rPr lang="en">
                <a:latin typeface="Roboto Mono"/>
                <a:ea typeface="Roboto Mono"/>
                <a:cs typeface="Roboto Mono"/>
                <a:sym typeface="Roboto Mono"/>
              </a:rPr>
              <a:t>osition: relative</a:t>
            </a:r>
            <a:endParaRPr>
              <a:latin typeface="Roboto Mono"/>
              <a:ea typeface="Roboto Mono"/>
              <a:cs typeface="Roboto Mono"/>
              <a:sym typeface="Roboto Mono"/>
            </a:endParaRPr>
          </a:p>
        </p:txBody>
      </p:sp>
      <p:sp>
        <p:nvSpPr>
          <p:cNvPr id="2045" name="Google Shape;2045;p148"/>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will allow you to move your element/object around the page relative to where it should be placed. </a:t>
            </a:r>
            <a:endParaRPr/>
          </a:p>
          <a:p>
            <a:pPr indent="-368300" lvl="1" marL="914400" rtl="0" algn="l">
              <a:spcBef>
                <a:spcPts val="1000"/>
              </a:spcBef>
              <a:spcAft>
                <a:spcPts val="0"/>
              </a:spcAft>
              <a:buSzPts val="2200"/>
              <a:buChar char="○"/>
            </a:pPr>
            <a:r>
              <a:rPr lang="en"/>
              <a:t>Top - will push it on the top and move it down</a:t>
            </a:r>
            <a:endParaRPr/>
          </a:p>
          <a:p>
            <a:pPr indent="-368300" lvl="1" marL="914400" rtl="0" algn="l">
              <a:spcBef>
                <a:spcPts val="1000"/>
              </a:spcBef>
              <a:spcAft>
                <a:spcPts val="0"/>
              </a:spcAft>
              <a:buSzPts val="2200"/>
              <a:buChar char="○"/>
            </a:pPr>
            <a:r>
              <a:rPr lang="en"/>
              <a:t>Left - will push it on the left and move it right</a:t>
            </a:r>
            <a:endParaRPr/>
          </a:p>
          <a:p>
            <a:pPr indent="-368300" lvl="1" marL="914400" rtl="0" algn="l">
              <a:spcBef>
                <a:spcPts val="1000"/>
              </a:spcBef>
              <a:spcAft>
                <a:spcPts val="0"/>
              </a:spcAft>
              <a:buSzPts val="2200"/>
              <a:buChar char="○"/>
            </a:pPr>
            <a:r>
              <a:rPr lang="en"/>
              <a:t>Bottom - will push it on the bottom and move it up </a:t>
            </a:r>
            <a:endParaRPr/>
          </a:p>
          <a:p>
            <a:pPr indent="-368300" lvl="1" marL="914400" rtl="0" algn="l">
              <a:spcBef>
                <a:spcPts val="1000"/>
              </a:spcBef>
              <a:spcAft>
                <a:spcPts val="1000"/>
              </a:spcAft>
              <a:buSzPts val="2200"/>
              <a:buChar char="○"/>
            </a:pPr>
            <a:r>
              <a:rPr lang="en"/>
              <a:t>Right - will push it on the right and move it left</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149"/>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removed the element from the rest of the document and the flow of the elements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Instead of being positions within the rest of the document and the flow it will instead be move to the top left of the page no matter what is in the way </a:t>
            </a:r>
            <a:endParaRPr/>
          </a:p>
        </p:txBody>
      </p:sp>
      <p:sp>
        <p:nvSpPr>
          <p:cNvPr id="2051" name="Google Shape;2051;p14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p</a:t>
            </a:r>
            <a:r>
              <a:rPr lang="en">
                <a:latin typeface="Roboto Mono"/>
                <a:ea typeface="Roboto Mono"/>
                <a:cs typeface="Roboto Mono"/>
                <a:sym typeface="Roboto Mono"/>
              </a:rPr>
              <a:t>osition: absolute</a:t>
            </a:r>
            <a:endParaRPr>
              <a:latin typeface="Roboto Mono"/>
              <a:ea typeface="Roboto Mono"/>
              <a:cs typeface="Roboto Mono"/>
              <a:sym typeface="Roboto Mon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15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z-index</a:t>
            </a:r>
            <a:endParaRPr>
              <a:latin typeface="Roboto Mono"/>
              <a:ea typeface="Roboto Mono"/>
              <a:cs typeface="Roboto Mono"/>
              <a:sym typeface="Roboto Mono"/>
            </a:endParaRPr>
          </a:p>
        </p:txBody>
      </p:sp>
      <p:sp>
        <p:nvSpPr>
          <p:cNvPr id="2057" name="Google Shape;2057;p150"/>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Layering your content on top of each other is not always easy when you are dealing with position.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To make sure the correct element is showing on top layer we can use z-index</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The higher the number the better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3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a:t>
            </a:r>
            <a:endParaRPr/>
          </a:p>
        </p:txBody>
      </p:sp>
      <p:sp>
        <p:nvSpPr>
          <p:cNvPr id="1256" name="Google Shape;1256;p34"/>
          <p:cNvSpPr txBox="1"/>
          <p:nvPr>
            <p:ph idx="1" type="body"/>
          </p:nvPr>
        </p:nvSpPr>
        <p:spPr>
          <a:xfrm>
            <a:off x="2959750" y="1402675"/>
            <a:ext cx="6022500" cy="3650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Spend some time on your own to look up different </a:t>
            </a:r>
            <a:r>
              <a:rPr lang="en" u="sng"/>
              <a:t>transforms</a:t>
            </a:r>
            <a:r>
              <a:rPr lang="en"/>
              <a:t> in CSS and what they do</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I will be calling on people to check on what you found</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51"/>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p</a:t>
            </a:r>
            <a:r>
              <a:rPr lang="en">
                <a:latin typeface="Roboto Mono"/>
                <a:ea typeface="Roboto Mono"/>
                <a:cs typeface="Roboto Mono"/>
                <a:sym typeface="Roboto Mono"/>
              </a:rPr>
              <a:t>osition: fixed</a:t>
            </a:r>
            <a:endParaRPr>
              <a:latin typeface="Roboto Mono"/>
              <a:ea typeface="Roboto Mono"/>
              <a:cs typeface="Roboto Mono"/>
              <a:sym typeface="Roboto Mono"/>
            </a:endParaRPr>
          </a:p>
        </p:txBody>
      </p:sp>
      <p:sp>
        <p:nvSpPr>
          <p:cNvPr id="2063" name="Google Shape;2063;p151"/>
          <p:cNvSpPr txBox="1"/>
          <p:nvPr>
            <p:ph idx="1" type="body"/>
          </p:nvPr>
        </p:nvSpPr>
        <p:spPr>
          <a:xfrm>
            <a:off x="2760600" y="1009500"/>
            <a:ext cx="6276600" cy="3879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works similar to the absolute positioning, it will move the element to the top left of the page and remove it from the list of elements in the document. </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The difference here is that the fixed will moved with the screen when you when scroll.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152"/>
          <p:cNvSpPr txBox="1"/>
          <p:nvPr>
            <p:ph type="title"/>
          </p:nvPr>
        </p:nvSpPr>
        <p:spPr>
          <a:xfrm>
            <a:off x="337850" y="243450"/>
            <a:ext cx="5568000" cy="59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position: sticky</a:t>
            </a:r>
            <a:endParaRPr>
              <a:latin typeface="Roboto Mono"/>
              <a:ea typeface="Roboto Mono"/>
              <a:cs typeface="Roboto Mono"/>
              <a:sym typeface="Roboto Mono"/>
            </a:endParaRPr>
          </a:p>
        </p:txBody>
      </p:sp>
      <p:sp>
        <p:nvSpPr>
          <p:cNvPr id="2069" name="Google Shape;2069;p152"/>
          <p:cNvSpPr txBox="1"/>
          <p:nvPr>
            <p:ph idx="1" type="body"/>
          </p:nvPr>
        </p:nvSpPr>
        <p:spPr>
          <a:xfrm>
            <a:off x="508325" y="1264425"/>
            <a:ext cx="7141800" cy="3728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value of sticky is a mix between fixed and relative. </a:t>
            </a:r>
            <a:endParaRPr/>
          </a:p>
          <a:p>
            <a:pPr indent="-381000" lvl="0" marL="457200" rtl="0" algn="l">
              <a:spcBef>
                <a:spcPts val="1000"/>
              </a:spcBef>
              <a:spcAft>
                <a:spcPts val="0"/>
              </a:spcAft>
              <a:buSzPts val="2400"/>
              <a:buChar char="●"/>
            </a:pPr>
            <a:r>
              <a:rPr lang="en"/>
              <a:t>It will be placed inline with the rest of the elements like relative positioning.</a:t>
            </a:r>
            <a:endParaRPr/>
          </a:p>
          <a:p>
            <a:pPr indent="-381000" lvl="0" marL="457200" rtl="0" algn="l">
              <a:spcBef>
                <a:spcPts val="1000"/>
              </a:spcBef>
              <a:spcAft>
                <a:spcPts val="1000"/>
              </a:spcAft>
              <a:buSzPts val="2400"/>
              <a:buChar char="●"/>
            </a:pPr>
            <a:r>
              <a:rPr lang="en"/>
              <a:t>The difference is when you scroll past it, the element will be “stuck” to the top of the screen and scroll down with you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153"/>
          <p:cNvSpPr txBox="1"/>
          <p:nvPr>
            <p:ph type="title"/>
          </p:nvPr>
        </p:nvSpPr>
        <p:spPr>
          <a:xfrm>
            <a:off x="1852350" y="2283200"/>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Quick Point: </a:t>
            </a:r>
            <a:endParaRPr/>
          </a:p>
          <a:p>
            <a:pPr indent="0" lvl="0" marL="0" rtl="0" algn="ctr">
              <a:spcBef>
                <a:spcPts val="0"/>
              </a:spcBef>
              <a:spcAft>
                <a:spcPts val="0"/>
              </a:spcAft>
              <a:buNone/>
            </a:pPr>
            <a:r>
              <a:rPr lang="en"/>
              <a:t>SVG Backgrounds</a:t>
            </a:r>
            <a:endParaRPr/>
          </a:p>
        </p:txBody>
      </p:sp>
      <p:sp>
        <p:nvSpPr>
          <p:cNvPr id="2075" name="Google Shape;2075;p153"/>
          <p:cNvSpPr txBox="1"/>
          <p:nvPr>
            <p:ph idx="1" type="subTitle"/>
          </p:nvPr>
        </p:nvSpPr>
        <p:spPr>
          <a:xfrm>
            <a:off x="2897325" y="3366538"/>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won’t take long</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154"/>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SVG stands for Scalable Vector Graphics </a:t>
            </a:r>
            <a:endParaRPr/>
          </a:p>
          <a:p>
            <a:pPr indent="-381000" lvl="0" marL="457200" rtl="0" algn="l">
              <a:spcBef>
                <a:spcPts val="1000"/>
              </a:spcBef>
              <a:spcAft>
                <a:spcPts val="0"/>
              </a:spcAft>
              <a:buSzPts val="2400"/>
              <a:buChar char="●"/>
            </a:pPr>
            <a:r>
              <a:rPr lang="en"/>
              <a:t>These are used to create icon, backgrounds, images, and sometimes whole logos.</a:t>
            </a:r>
            <a:endParaRPr/>
          </a:p>
          <a:p>
            <a:pPr indent="-381000" lvl="0" marL="457200" rtl="0" algn="l">
              <a:spcBef>
                <a:spcPts val="1000"/>
              </a:spcBef>
              <a:spcAft>
                <a:spcPts val="0"/>
              </a:spcAft>
              <a:buSzPts val="2400"/>
              <a:buChar char="●"/>
            </a:pPr>
            <a:r>
              <a:rPr lang="en"/>
              <a:t>The benefit of SVG over PNG or JPG is the fact that they do not use pixels, they will </a:t>
            </a:r>
            <a:r>
              <a:rPr lang="en"/>
              <a:t>retain</a:t>
            </a:r>
            <a:r>
              <a:rPr lang="en"/>
              <a:t> the same level of detail no matter how much you zoom in or out. </a:t>
            </a:r>
            <a:endParaRPr/>
          </a:p>
          <a:p>
            <a:pPr indent="-381000" lvl="0" marL="457200" rtl="0" algn="l">
              <a:spcBef>
                <a:spcPts val="1000"/>
              </a:spcBef>
              <a:spcAft>
                <a:spcPts val="1000"/>
              </a:spcAft>
              <a:buSzPts val="2400"/>
              <a:buChar char="●"/>
            </a:pPr>
            <a:r>
              <a:rPr lang="en"/>
              <a:t>They aren’t too hard to make we why do that when there are a ton of free sites that do it better!</a:t>
            </a:r>
            <a:endParaRPr/>
          </a:p>
        </p:txBody>
      </p:sp>
      <p:sp>
        <p:nvSpPr>
          <p:cNvPr id="2081" name="Google Shape;2081;p15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SVG</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15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Sites</a:t>
            </a:r>
            <a:endParaRPr/>
          </a:p>
        </p:txBody>
      </p:sp>
      <p:sp>
        <p:nvSpPr>
          <p:cNvPr id="2087" name="Google Shape;2087;p155"/>
          <p:cNvSpPr txBox="1"/>
          <p:nvPr>
            <p:ph idx="1" type="body"/>
          </p:nvPr>
        </p:nvSpPr>
        <p:spPr>
          <a:xfrm>
            <a:off x="2760600" y="1009500"/>
            <a:ext cx="6276600" cy="3879900"/>
          </a:xfrm>
          <a:prstGeom prst="rect">
            <a:avLst/>
          </a:prstGeom>
          <a:noFill/>
        </p:spPr>
        <p:txBody>
          <a:bodyPr anchorCtr="0" anchor="t" bIns="91425" lIns="91425" spcFirstLastPara="1" rIns="91425" wrap="square" tIns="91425">
            <a:noAutofit/>
          </a:bodyPr>
          <a:lstStyle/>
          <a:p>
            <a:pPr indent="-381000" lvl="0" marL="457200" rtl="0" algn="l">
              <a:spcBef>
                <a:spcPts val="0"/>
              </a:spcBef>
              <a:spcAft>
                <a:spcPts val="0"/>
              </a:spcAft>
              <a:buClr>
                <a:schemeClr val="accent2"/>
              </a:buClr>
              <a:buSzPts val="2400"/>
              <a:buChar char="●"/>
            </a:pPr>
            <a:r>
              <a:rPr lang="en">
                <a:solidFill>
                  <a:srgbClr val="FFFFFF"/>
                </a:solidFill>
              </a:rPr>
              <a:t>Please visit the sites that I posted on Google Classroom and take a 5 minutes to explore and design a background that you like. </a:t>
            </a:r>
            <a:endParaRPr>
              <a:solidFill>
                <a:srgbClr val="FFFFFF"/>
              </a:solidFill>
            </a:endParaRPr>
          </a:p>
          <a:p>
            <a:pPr indent="0" lvl="0" marL="0" rtl="0" algn="l">
              <a:spcBef>
                <a:spcPts val="1000"/>
              </a:spcBef>
              <a:spcAft>
                <a:spcPts val="0"/>
              </a:spcAft>
              <a:buNone/>
            </a:pPr>
            <a:r>
              <a:t/>
            </a:r>
            <a:endParaRPr>
              <a:solidFill>
                <a:srgbClr val="FFFFFF"/>
              </a:solidFill>
            </a:endParaRPr>
          </a:p>
          <a:p>
            <a:pPr indent="-381000" lvl="0" marL="457200" rtl="0" algn="l">
              <a:lnSpc>
                <a:spcPct val="115000"/>
              </a:lnSpc>
              <a:spcBef>
                <a:spcPts val="1000"/>
              </a:spcBef>
              <a:spcAft>
                <a:spcPts val="0"/>
              </a:spcAft>
              <a:buClr>
                <a:schemeClr val="accent2"/>
              </a:buClr>
              <a:buSzPts val="2400"/>
              <a:buFont typeface="Overpass"/>
              <a:buChar char="●"/>
            </a:pPr>
            <a:r>
              <a:rPr lang="en">
                <a:solidFill>
                  <a:srgbClr val="FFFFFF"/>
                </a:solidFill>
                <a:uFill>
                  <a:noFill/>
                </a:uFill>
                <a:latin typeface="Arial"/>
                <a:ea typeface="Arial"/>
                <a:cs typeface="Arial"/>
                <a:sym typeface="Arial"/>
                <a:hlinkClick r:id="rId3">
                  <a:extLst>
                    <a:ext uri="{A12FA001-AC4F-418D-AE19-62706E023703}">
                      <ahyp:hlinkClr val="tx"/>
                    </a:ext>
                  </a:extLst>
                </a:hlinkClick>
              </a:rPr>
              <a:t>https://www.svgbackgrounds.com/</a:t>
            </a:r>
            <a:r>
              <a:rPr lang="en">
                <a:solidFill>
                  <a:srgbClr val="FFFFFF"/>
                </a:solidFill>
                <a:latin typeface="Arial"/>
                <a:ea typeface="Arial"/>
                <a:cs typeface="Arial"/>
                <a:sym typeface="Arial"/>
              </a:rPr>
              <a:t> </a:t>
            </a:r>
            <a:endParaRPr>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a:solidFill>
                <a:srgbClr val="FFFFFF"/>
              </a:solidFill>
              <a:latin typeface="Arial"/>
              <a:ea typeface="Arial"/>
              <a:cs typeface="Arial"/>
              <a:sym typeface="Arial"/>
            </a:endParaRPr>
          </a:p>
          <a:p>
            <a:pPr indent="-381000" lvl="0" marL="457200" rtl="0" algn="l">
              <a:lnSpc>
                <a:spcPct val="115000"/>
              </a:lnSpc>
              <a:spcBef>
                <a:spcPts val="0"/>
              </a:spcBef>
              <a:spcAft>
                <a:spcPts val="0"/>
              </a:spcAft>
              <a:buClr>
                <a:schemeClr val="accent2"/>
              </a:buClr>
              <a:buSzPts val="2400"/>
              <a:buFont typeface="Overpass"/>
              <a:buChar char="●"/>
            </a:pPr>
            <a:r>
              <a:rPr lang="en">
                <a:solidFill>
                  <a:srgbClr val="FFFFFF"/>
                </a:solidFill>
                <a:uFill>
                  <a:noFill/>
                </a:uFill>
                <a:latin typeface="Arial"/>
                <a:ea typeface="Arial"/>
                <a:cs typeface="Arial"/>
                <a:sym typeface="Arial"/>
                <a:hlinkClick r:id="rId4">
                  <a:extLst>
                    <a:ext uri="{A12FA001-AC4F-418D-AE19-62706E023703}">
                      <ahyp:hlinkClr val="tx"/>
                    </a:ext>
                  </a:extLst>
                </a:hlinkClick>
              </a:rPr>
              <a:t>https://www.visiwig.com/icons/</a:t>
            </a:r>
            <a:endParaRPr b="1">
              <a:solidFill>
                <a:srgbClr val="FFFFFF"/>
              </a:solidFill>
              <a:latin typeface="Overpass"/>
              <a:ea typeface="Overpass"/>
              <a:cs typeface="Overpass"/>
              <a:sym typeface="Overpas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35"/>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There are 2 @rules that you will need to know. </a:t>
            </a:r>
            <a:endParaRPr/>
          </a:p>
          <a:p>
            <a:pPr indent="-381000" lvl="0" marL="457200" rtl="0" algn="l">
              <a:spcBef>
                <a:spcPts val="1000"/>
              </a:spcBef>
              <a:spcAft>
                <a:spcPts val="0"/>
              </a:spcAft>
              <a:buSzPts val="2400"/>
              <a:buChar char="●"/>
            </a:pPr>
            <a:r>
              <a:rPr lang="en"/>
              <a:t>@ import</a:t>
            </a:r>
            <a:endParaRPr/>
          </a:p>
          <a:p>
            <a:pPr indent="-368300" lvl="1" marL="914400" rtl="0" algn="l">
              <a:spcBef>
                <a:spcPts val="1000"/>
              </a:spcBef>
              <a:spcAft>
                <a:spcPts val="0"/>
              </a:spcAft>
              <a:buSzPts val="2200"/>
              <a:buChar char="○"/>
            </a:pPr>
            <a:r>
              <a:rPr lang="en"/>
              <a:t>Loads a different CSS sheet into your CSS, a great way to load a reset </a:t>
            </a:r>
            <a:r>
              <a:rPr lang="en"/>
              <a:t>stylesheet</a:t>
            </a:r>
            <a:r>
              <a:rPr lang="en"/>
              <a:t> without having to link two in the HTML</a:t>
            </a:r>
            <a:endParaRPr/>
          </a:p>
          <a:p>
            <a:pPr indent="-381000" lvl="0" marL="457200" rtl="0" algn="l">
              <a:spcBef>
                <a:spcPts val="1000"/>
              </a:spcBef>
              <a:spcAft>
                <a:spcPts val="0"/>
              </a:spcAft>
              <a:buSzPts val="2400"/>
              <a:buChar char="●"/>
            </a:pPr>
            <a:r>
              <a:rPr lang="en"/>
              <a:t>@media</a:t>
            </a:r>
            <a:endParaRPr/>
          </a:p>
          <a:p>
            <a:pPr indent="-368300" lvl="1" marL="914400" rtl="0" algn="l">
              <a:spcBef>
                <a:spcPts val="1000"/>
              </a:spcBef>
              <a:spcAft>
                <a:spcPts val="1000"/>
              </a:spcAft>
              <a:buSzPts val="2200"/>
              <a:buChar char="○"/>
            </a:pPr>
            <a:r>
              <a:rPr lang="en"/>
              <a:t>Shows which styles should be shown when a certain value is met</a:t>
            </a:r>
            <a:endParaRPr/>
          </a:p>
        </p:txBody>
      </p:sp>
      <p:sp>
        <p:nvSpPr>
          <p:cNvPr id="1262" name="Google Shape;1262;p3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3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Shorthand Properties</a:t>
            </a:r>
            <a:endParaRPr/>
          </a:p>
        </p:txBody>
      </p:sp>
      <p:sp>
        <p:nvSpPr>
          <p:cNvPr id="1268" name="Google Shape;1268;p36"/>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There are some properties that can cover multiple </a:t>
            </a:r>
            <a:endParaRPr/>
          </a:p>
          <a:p>
            <a:pPr indent="0" lvl="0" marL="457200" rtl="0" algn="l">
              <a:spcBef>
                <a:spcPts val="1000"/>
              </a:spcBef>
              <a:spcAft>
                <a:spcPts val="0"/>
              </a:spcAft>
              <a:buNone/>
            </a:pPr>
            <a:r>
              <a:rPr lang="en"/>
              <a:t>properties</a:t>
            </a:r>
            <a:r>
              <a:rPr lang="en"/>
              <a:t> in 1 shorthand property</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In the example on the </a:t>
            </a:r>
            <a:endParaRPr/>
          </a:p>
          <a:p>
            <a:pPr indent="0" lvl="0" marL="457200" rtl="0" algn="l">
              <a:spcBef>
                <a:spcPts val="1000"/>
              </a:spcBef>
              <a:spcAft>
                <a:spcPts val="0"/>
              </a:spcAft>
              <a:buNone/>
            </a:pPr>
            <a:r>
              <a:rPr lang="en"/>
              <a:t>r</a:t>
            </a:r>
            <a:r>
              <a:rPr lang="en"/>
              <a:t>ight, padding is compiled</a:t>
            </a:r>
            <a:endParaRPr/>
          </a:p>
          <a:p>
            <a:pPr indent="0" lvl="0" marL="457200" rtl="0" algn="l">
              <a:spcBef>
                <a:spcPts val="1000"/>
              </a:spcBef>
              <a:spcAft>
                <a:spcPts val="0"/>
              </a:spcAft>
              <a:buNone/>
            </a:pPr>
            <a:r>
              <a:rPr lang="en"/>
              <a:t>c</a:t>
            </a:r>
            <a:r>
              <a:rPr lang="en"/>
              <a:t>lockwise starting at the </a:t>
            </a:r>
            <a:endParaRPr/>
          </a:p>
          <a:p>
            <a:pPr indent="0" lvl="0" marL="457200" rtl="0" algn="l">
              <a:spcBef>
                <a:spcPts val="1000"/>
              </a:spcBef>
              <a:spcAft>
                <a:spcPts val="1000"/>
              </a:spcAft>
              <a:buNone/>
            </a:pPr>
            <a:r>
              <a:rPr lang="en"/>
              <a:t>t</a:t>
            </a:r>
            <a:r>
              <a:rPr lang="en"/>
              <a:t>op </a:t>
            </a:r>
            <a:endParaRPr/>
          </a:p>
        </p:txBody>
      </p:sp>
      <p:pic>
        <p:nvPicPr>
          <p:cNvPr id="1269" name="Google Shape;1269;p36"/>
          <p:cNvPicPr preferRelativeResize="0"/>
          <p:nvPr/>
        </p:nvPicPr>
        <p:blipFill>
          <a:blip r:embed="rId3">
            <a:alphaModFix/>
          </a:blip>
          <a:stretch>
            <a:fillRect/>
          </a:stretch>
        </p:blipFill>
        <p:spPr>
          <a:xfrm>
            <a:off x="4977475" y="2438975"/>
            <a:ext cx="3939050" cy="2398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3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Comments</a:t>
            </a:r>
            <a:endParaRPr/>
          </a:p>
        </p:txBody>
      </p:sp>
      <p:sp>
        <p:nvSpPr>
          <p:cNvPr id="1275" name="Google Shape;1275;p37"/>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Just as you would expect, you write comments differently for CSS as well nothing is easy in coding</a:t>
            </a:r>
            <a:endParaRPr/>
          </a:p>
          <a:p>
            <a:pPr indent="-368300" lvl="1" marL="914400" rtl="0" algn="l">
              <a:spcBef>
                <a:spcPts val="1000"/>
              </a:spcBef>
              <a:spcAft>
                <a:spcPts val="0"/>
              </a:spcAft>
              <a:buSzPts val="2200"/>
              <a:buChar char="○"/>
            </a:pPr>
            <a:r>
              <a:rPr lang="en"/>
              <a:t>HTML 		&lt;!-- --&gt;</a:t>
            </a:r>
            <a:endParaRPr/>
          </a:p>
          <a:p>
            <a:pPr indent="-368300" lvl="1" marL="914400" rtl="0" algn="l">
              <a:spcBef>
                <a:spcPts val="1000"/>
              </a:spcBef>
              <a:spcAft>
                <a:spcPts val="0"/>
              </a:spcAft>
              <a:buSzPts val="2200"/>
              <a:buChar char="○"/>
            </a:pPr>
            <a:r>
              <a:rPr lang="en"/>
              <a:t>CSS 		/* */</a:t>
            </a:r>
            <a:endParaRPr/>
          </a:p>
          <a:p>
            <a:pPr indent="-368300" lvl="1" marL="914400" rtl="0" algn="l">
              <a:spcBef>
                <a:spcPts val="1000"/>
              </a:spcBef>
              <a:spcAft>
                <a:spcPts val="0"/>
              </a:spcAft>
              <a:buSzPts val="2200"/>
              <a:buChar char="○"/>
            </a:pPr>
            <a:r>
              <a:rPr lang="en"/>
              <a:t>JS 			//</a:t>
            </a:r>
            <a:endParaRPr/>
          </a:p>
          <a:p>
            <a:pPr indent="-381000" lvl="0" marL="457200" rtl="0" algn="l">
              <a:spcBef>
                <a:spcPts val="1000"/>
              </a:spcBef>
              <a:spcAft>
                <a:spcPts val="0"/>
              </a:spcAft>
              <a:buSzPts val="2400"/>
              <a:buChar char="●"/>
            </a:pPr>
            <a:r>
              <a:rPr lang="en"/>
              <a:t>Comments should be around when needed. Consider talking about what the rule set is doing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38"/>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White Space</a:t>
            </a:r>
            <a:endParaRPr/>
          </a:p>
        </p:txBody>
      </p:sp>
      <p:sp>
        <p:nvSpPr>
          <p:cNvPr id="1281" name="Google Shape;1281;p38"/>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use all of the white space you want around the properties</a:t>
            </a:r>
            <a:endParaRPr/>
          </a:p>
          <a:p>
            <a:pPr indent="-381000" lvl="0" marL="457200" rtl="0" algn="l">
              <a:spcBef>
                <a:spcPts val="1000"/>
              </a:spcBef>
              <a:spcAft>
                <a:spcPts val="0"/>
              </a:spcAft>
              <a:buSzPts val="2400"/>
              <a:buChar char="●"/>
            </a:pPr>
            <a:r>
              <a:rPr lang="en"/>
              <a:t>inside of the </a:t>
            </a:r>
            <a:r>
              <a:rPr lang="en"/>
              <a:t>properties</a:t>
            </a:r>
            <a:r>
              <a:rPr lang="en"/>
              <a:t> and rulesets you need to be careful</a:t>
            </a:r>
            <a:endParaRPr/>
          </a:p>
          <a:p>
            <a:pPr indent="0" lvl="0" marL="457200" rtl="0" algn="l">
              <a:spcBef>
                <a:spcPts val="1000"/>
              </a:spcBef>
              <a:spcAft>
                <a:spcPts val="0"/>
              </a:spcAft>
              <a:buNone/>
            </a:pPr>
            <a:r>
              <a:t/>
            </a:r>
            <a:endParaRPr/>
          </a:p>
          <a:p>
            <a:pPr indent="457200" lvl="0" marL="457200" rtl="0" algn="l">
              <a:spcBef>
                <a:spcPts val="1000"/>
              </a:spcBef>
              <a:spcAft>
                <a:spcPts val="1000"/>
              </a:spcAft>
              <a:buNone/>
            </a:pPr>
            <a:r>
              <a:rPr lang="en"/>
              <a:t>Works								Broken</a:t>
            </a:r>
            <a:endParaRPr/>
          </a:p>
        </p:txBody>
      </p:sp>
      <p:pic>
        <p:nvPicPr>
          <p:cNvPr id="1282" name="Google Shape;1282;p38"/>
          <p:cNvPicPr preferRelativeResize="0"/>
          <p:nvPr/>
        </p:nvPicPr>
        <p:blipFill>
          <a:blip r:embed="rId3">
            <a:alphaModFix/>
          </a:blip>
          <a:stretch>
            <a:fillRect/>
          </a:stretch>
        </p:blipFill>
        <p:spPr>
          <a:xfrm>
            <a:off x="508325" y="3676425"/>
            <a:ext cx="3146950" cy="1402450"/>
          </a:xfrm>
          <a:prstGeom prst="rect">
            <a:avLst/>
          </a:prstGeom>
          <a:noFill/>
          <a:ln>
            <a:noFill/>
          </a:ln>
        </p:spPr>
      </p:pic>
      <p:pic>
        <p:nvPicPr>
          <p:cNvPr id="1283" name="Google Shape;1283;p38"/>
          <p:cNvPicPr preferRelativeResize="0"/>
          <p:nvPr/>
        </p:nvPicPr>
        <p:blipFill>
          <a:blip r:embed="rId4">
            <a:alphaModFix/>
          </a:blip>
          <a:stretch>
            <a:fillRect/>
          </a:stretch>
        </p:blipFill>
        <p:spPr>
          <a:xfrm>
            <a:off x="4505950" y="3676425"/>
            <a:ext cx="3428228" cy="1402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39"/>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Selectors</a:t>
            </a:r>
            <a:endParaRPr/>
          </a:p>
        </p:txBody>
      </p:sp>
      <p:sp>
        <p:nvSpPr>
          <p:cNvPr id="1289" name="Google Shape;1289;p39"/>
          <p:cNvSpPr txBox="1"/>
          <p:nvPr>
            <p:ph idx="1" type="subTitle"/>
          </p:nvPr>
        </p:nvSpPr>
        <p:spPr>
          <a:xfrm>
            <a:off x="2609100" y="2922375"/>
            <a:ext cx="39258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There are a lot of ways to say “that one there”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40"/>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words at the start of CSS are called selectors. They tell the DOM where the different styles will be </a:t>
            </a:r>
            <a:r>
              <a:rPr lang="en"/>
              <a:t>applied</a:t>
            </a:r>
            <a:r>
              <a:rPr lang="en"/>
              <a:t>.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Normally your selectors can simply be the element that you want to change.  </a:t>
            </a:r>
            <a:endParaRPr/>
          </a:p>
          <a:p>
            <a:pPr indent="-368300" lvl="1" marL="914400" rtl="0" algn="l">
              <a:spcBef>
                <a:spcPts val="0"/>
              </a:spcBef>
              <a:spcAft>
                <a:spcPts val="0"/>
              </a:spcAft>
              <a:buSzPts val="2200"/>
              <a:buChar char="○"/>
            </a:pPr>
            <a:r>
              <a:rPr lang="en"/>
              <a:t>p</a:t>
            </a:r>
            <a:r>
              <a:rPr lang="en"/>
              <a:t>{ },  h1{ },  a{ }, etc</a:t>
            </a:r>
            <a:endParaRPr/>
          </a:p>
          <a:p>
            <a:pPr indent="0" lvl="0" marL="457200" rtl="0" algn="l">
              <a:spcBef>
                <a:spcPts val="1000"/>
              </a:spcBef>
              <a:spcAft>
                <a:spcPts val="1000"/>
              </a:spcAft>
              <a:buNone/>
            </a:pPr>
            <a:r>
              <a:t/>
            </a:r>
            <a:endParaRPr/>
          </a:p>
        </p:txBody>
      </p:sp>
      <p:sp>
        <p:nvSpPr>
          <p:cNvPr id="1295" name="Google Shape;1295;p4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3"/>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 to CSS</a:t>
            </a:r>
            <a:endParaRPr/>
          </a:p>
        </p:txBody>
      </p:sp>
      <p:sp>
        <p:nvSpPr>
          <p:cNvPr id="1178" name="Google Shape;1178;p23"/>
          <p:cNvSpPr txBox="1"/>
          <p:nvPr>
            <p:ph idx="1" type="body"/>
          </p:nvPr>
        </p:nvSpPr>
        <p:spPr>
          <a:xfrm>
            <a:off x="390375" y="919750"/>
            <a:ext cx="8413200" cy="4058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When a website loads it does things in a specific order:</a:t>
            </a:r>
            <a:endParaRPr/>
          </a:p>
          <a:p>
            <a:pPr indent="-368300" lvl="1" marL="914400" rtl="0" algn="l">
              <a:spcBef>
                <a:spcPts val="1000"/>
              </a:spcBef>
              <a:spcAft>
                <a:spcPts val="0"/>
              </a:spcAft>
              <a:buSzPts val="2200"/>
              <a:buChar char="○"/>
            </a:pPr>
            <a:r>
              <a:rPr lang="en"/>
              <a:t>First it parses the HTML (changes from code to computer logic)</a:t>
            </a:r>
            <a:endParaRPr/>
          </a:p>
          <a:p>
            <a:pPr indent="-368300" lvl="1" marL="914400" rtl="0" algn="l">
              <a:spcBef>
                <a:spcPts val="1000"/>
              </a:spcBef>
              <a:spcAft>
                <a:spcPts val="0"/>
              </a:spcAft>
              <a:buSzPts val="2200"/>
              <a:buChar char="○"/>
            </a:pPr>
            <a:r>
              <a:rPr lang="en"/>
              <a:t>Then it creates the DOM (talk about that more later) </a:t>
            </a:r>
            <a:endParaRPr/>
          </a:p>
          <a:p>
            <a:pPr indent="-368300" lvl="1" marL="914400" rtl="0" algn="l">
              <a:spcBef>
                <a:spcPts val="1000"/>
              </a:spcBef>
              <a:spcAft>
                <a:spcPts val="1000"/>
              </a:spcAft>
              <a:buSzPts val="2200"/>
              <a:buChar char="○"/>
            </a:pPr>
            <a:r>
              <a:rPr lang="en"/>
              <a:t>And then </a:t>
            </a:r>
            <a:r>
              <a:rPr lang="en"/>
              <a:t>applies</a:t>
            </a:r>
            <a:r>
              <a:rPr lang="en"/>
              <a:t> the CSS to the finished DOM</a:t>
            </a:r>
            <a:endParaRPr/>
          </a:p>
        </p:txBody>
      </p:sp>
      <p:pic>
        <p:nvPicPr>
          <p:cNvPr id="1179" name="Google Shape;1179;p23"/>
          <p:cNvPicPr preferRelativeResize="0"/>
          <p:nvPr/>
        </p:nvPicPr>
        <p:blipFill>
          <a:blip r:embed="rId3">
            <a:alphaModFix/>
          </a:blip>
          <a:stretch>
            <a:fillRect/>
          </a:stretch>
        </p:blipFill>
        <p:spPr>
          <a:xfrm>
            <a:off x="2245801" y="3179525"/>
            <a:ext cx="4652400" cy="1798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41"/>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Working with CSS</a:t>
            </a:r>
            <a:endParaRPr/>
          </a:p>
        </p:txBody>
      </p:sp>
      <p:sp>
        <p:nvSpPr>
          <p:cNvPr id="1301" name="Google Shape;1301;p41"/>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Let’s review a few easy examples. Please copy the code from GC and use the following properties to recreate the picture</a:t>
            </a:r>
            <a:endParaRPr/>
          </a:p>
          <a:p>
            <a:pPr indent="0" lvl="0" marL="457200" rtl="0" algn="l">
              <a:spcBef>
                <a:spcPts val="1000"/>
              </a:spcBef>
              <a:spcAft>
                <a:spcPts val="0"/>
              </a:spcAft>
              <a:buNone/>
            </a:pPr>
            <a:r>
              <a:t/>
            </a:r>
            <a:endParaRPr/>
          </a:p>
          <a:p>
            <a:pPr indent="-368300" lvl="1" marL="914400" rtl="0" algn="l">
              <a:spcBef>
                <a:spcPts val="1000"/>
              </a:spcBef>
              <a:spcAft>
                <a:spcPts val="0"/>
              </a:spcAft>
              <a:buSzPts val="2200"/>
              <a:buChar char="○"/>
            </a:pPr>
            <a:r>
              <a:rPr lang="en"/>
              <a:t>f</a:t>
            </a:r>
            <a:r>
              <a:rPr lang="en"/>
              <a:t>ont-family</a:t>
            </a:r>
            <a:endParaRPr/>
          </a:p>
          <a:p>
            <a:pPr indent="-368300" lvl="1" marL="914400" rtl="0" algn="l">
              <a:spcBef>
                <a:spcPts val="0"/>
              </a:spcBef>
              <a:spcAft>
                <a:spcPts val="0"/>
              </a:spcAft>
              <a:buSzPts val="2200"/>
              <a:buChar char="○"/>
            </a:pPr>
            <a:r>
              <a:rPr lang="en"/>
              <a:t>c</a:t>
            </a:r>
            <a:r>
              <a:rPr lang="en"/>
              <a:t>olor</a:t>
            </a:r>
            <a:endParaRPr/>
          </a:p>
          <a:p>
            <a:pPr indent="-368300" lvl="1" marL="914400" rtl="0" algn="l">
              <a:spcBef>
                <a:spcPts val="0"/>
              </a:spcBef>
              <a:spcAft>
                <a:spcPts val="0"/>
              </a:spcAft>
              <a:buSzPts val="2200"/>
              <a:buChar char="○"/>
            </a:pPr>
            <a:r>
              <a:rPr lang="en"/>
              <a:t>b</a:t>
            </a:r>
            <a:r>
              <a:rPr lang="en"/>
              <a:t>order</a:t>
            </a:r>
            <a:endParaRPr/>
          </a:p>
          <a:p>
            <a:pPr indent="-368300" lvl="1" marL="914400" rtl="0" algn="l">
              <a:spcBef>
                <a:spcPts val="0"/>
              </a:spcBef>
              <a:spcAft>
                <a:spcPts val="0"/>
              </a:spcAft>
              <a:buSzPts val="2200"/>
              <a:buChar char="○"/>
            </a:pPr>
            <a:r>
              <a:rPr lang="en"/>
              <a:t>f</a:t>
            </a:r>
            <a:r>
              <a:rPr lang="en"/>
              <a:t>ont-weight</a:t>
            </a:r>
            <a:endParaRPr/>
          </a:p>
          <a:p>
            <a:pPr indent="-368300" lvl="1" marL="914400" rtl="0" algn="l">
              <a:spcBef>
                <a:spcPts val="0"/>
              </a:spcBef>
              <a:spcAft>
                <a:spcPts val="0"/>
              </a:spcAft>
              <a:buSzPts val="2200"/>
              <a:buChar char="○"/>
            </a:pPr>
            <a:r>
              <a:rPr lang="en"/>
              <a:t>f</a:t>
            </a:r>
            <a:r>
              <a:rPr lang="en"/>
              <a:t>ont-size</a:t>
            </a:r>
            <a:endParaRPr/>
          </a:p>
          <a:p>
            <a:pPr indent="-368300" lvl="1" marL="914400" rtl="0" algn="l">
              <a:spcBef>
                <a:spcPts val="0"/>
              </a:spcBef>
              <a:spcAft>
                <a:spcPts val="0"/>
              </a:spcAft>
              <a:buSzPts val="2200"/>
              <a:buChar char="○"/>
            </a:pPr>
            <a:r>
              <a:rPr lang="en"/>
              <a:t>t</a:t>
            </a:r>
            <a:r>
              <a:rPr lang="en"/>
              <a:t>ext-decoration</a:t>
            </a:r>
            <a:endParaRPr/>
          </a:p>
          <a:p>
            <a:pPr indent="0" lvl="0" marL="914400" rtl="0" algn="l">
              <a:spcBef>
                <a:spcPts val="1000"/>
              </a:spcBef>
              <a:spcAft>
                <a:spcPts val="10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4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It Look Like...</a:t>
            </a:r>
            <a:endParaRPr/>
          </a:p>
        </p:txBody>
      </p:sp>
      <p:sp>
        <p:nvSpPr>
          <p:cNvPr id="1307" name="Google Shape;1307;p42"/>
          <p:cNvSpPr txBox="1"/>
          <p:nvPr>
            <p:ph idx="1" type="body"/>
          </p:nvPr>
        </p:nvSpPr>
        <p:spPr>
          <a:xfrm>
            <a:off x="4851900" y="1299650"/>
            <a:ext cx="2969700" cy="36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body font-family: Arial, Helvetica, sans-serif;</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h</a:t>
            </a:r>
            <a:r>
              <a:rPr lang="en"/>
              <a:t>1 font-family: Georgia, Times New Roman,  Times, serif;</a:t>
            </a:r>
            <a:endParaRPr/>
          </a:p>
        </p:txBody>
      </p:sp>
      <p:pic>
        <p:nvPicPr>
          <p:cNvPr id="1308" name="Google Shape;1308;p42"/>
          <p:cNvPicPr preferRelativeResize="0"/>
          <p:nvPr/>
        </p:nvPicPr>
        <p:blipFill>
          <a:blip r:embed="rId3">
            <a:alphaModFix/>
          </a:blip>
          <a:stretch>
            <a:fillRect/>
          </a:stretch>
        </p:blipFill>
        <p:spPr>
          <a:xfrm>
            <a:off x="314325" y="966800"/>
            <a:ext cx="4257675" cy="4095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43"/>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Classes and IDs</a:t>
            </a:r>
            <a:endParaRPr/>
          </a:p>
        </p:txBody>
      </p:sp>
      <p:sp>
        <p:nvSpPr>
          <p:cNvPr id="1314" name="Google Shape;1314;p43"/>
          <p:cNvSpPr txBox="1"/>
          <p:nvPr>
            <p:ph idx="1" type="body"/>
          </p:nvPr>
        </p:nvSpPr>
        <p:spPr>
          <a:xfrm>
            <a:off x="2760600" y="1009500"/>
            <a:ext cx="6276600" cy="3879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will want to choose specific elements from time to time. Maybe 1 &lt;p&gt; that holds a formula and you don’t want to </a:t>
            </a:r>
            <a:r>
              <a:rPr lang="en"/>
              <a:t>affect</a:t>
            </a:r>
            <a:r>
              <a:rPr lang="en"/>
              <a:t> every &lt;p&gt;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For this we use classes and IDs. You can give any element in the HTML a special name that you can reference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44"/>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Classes</a:t>
            </a:r>
            <a:endParaRPr/>
          </a:p>
        </p:txBody>
      </p:sp>
      <p:sp>
        <p:nvSpPr>
          <p:cNvPr id="1320" name="Google Shape;1320;p44"/>
          <p:cNvSpPr txBox="1"/>
          <p:nvPr>
            <p:ph idx="1" type="body"/>
          </p:nvPr>
        </p:nvSpPr>
        <p:spPr>
          <a:xfrm>
            <a:off x="2637000" y="1072325"/>
            <a:ext cx="6132000" cy="38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 class is a property in HTML that will mark a consistent theme in your code. </a:t>
            </a:r>
            <a:endParaRPr/>
          </a:p>
          <a:p>
            <a:pPr indent="-381000" lvl="0" marL="457200" rtl="0" algn="l">
              <a:spcBef>
                <a:spcPts val="1000"/>
              </a:spcBef>
              <a:spcAft>
                <a:spcPts val="0"/>
              </a:spcAft>
              <a:buSzPts val="2400"/>
              <a:buChar char="●"/>
            </a:pPr>
            <a:r>
              <a:rPr lang="en"/>
              <a:t>A class should be used if you need to change more than one thing</a:t>
            </a:r>
            <a:endParaRPr/>
          </a:p>
          <a:p>
            <a:pPr indent="-368300" lvl="1" marL="914400" rtl="0" algn="l">
              <a:spcBef>
                <a:spcPts val="1000"/>
              </a:spcBef>
              <a:spcAft>
                <a:spcPts val="0"/>
              </a:spcAft>
              <a:buSzPts val="2200"/>
              <a:buChar char="○"/>
            </a:pPr>
            <a:r>
              <a:rPr lang="en"/>
              <a:t>i.e. if you want to make columns in your work then the class=”col” should be used to define every column in the HTML</a:t>
            </a:r>
            <a:endParaRPr/>
          </a:p>
          <a:p>
            <a:pPr indent="-381000" lvl="0" marL="457200" rtl="0" algn="l">
              <a:spcBef>
                <a:spcPts val="1000"/>
              </a:spcBef>
              <a:spcAft>
                <a:spcPts val="1000"/>
              </a:spcAft>
              <a:buSzPts val="2400"/>
              <a:buChar char="●"/>
            </a:pPr>
            <a:r>
              <a:rPr lang="en"/>
              <a:t>You call a class in CSS by using a “.” before the selector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4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Classes</a:t>
            </a:r>
            <a:endParaRPr/>
          </a:p>
        </p:txBody>
      </p:sp>
      <p:pic>
        <p:nvPicPr>
          <p:cNvPr id="1326" name="Google Shape;1326;p45"/>
          <p:cNvPicPr preferRelativeResize="0"/>
          <p:nvPr/>
        </p:nvPicPr>
        <p:blipFill>
          <a:blip r:embed="rId3">
            <a:alphaModFix/>
          </a:blip>
          <a:stretch>
            <a:fillRect/>
          </a:stretch>
        </p:blipFill>
        <p:spPr>
          <a:xfrm>
            <a:off x="0" y="1493538"/>
            <a:ext cx="9143999" cy="1078223"/>
          </a:xfrm>
          <a:prstGeom prst="rect">
            <a:avLst/>
          </a:prstGeom>
          <a:noFill/>
          <a:ln>
            <a:noFill/>
          </a:ln>
        </p:spPr>
      </p:pic>
      <p:pic>
        <p:nvPicPr>
          <p:cNvPr id="1327" name="Google Shape;1327;p45"/>
          <p:cNvPicPr preferRelativeResize="0"/>
          <p:nvPr/>
        </p:nvPicPr>
        <p:blipFill>
          <a:blip r:embed="rId4">
            <a:alphaModFix/>
          </a:blip>
          <a:stretch>
            <a:fillRect/>
          </a:stretch>
        </p:blipFill>
        <p:spPr>
          <a:xfrm>
            <a:off x="2859075" y="2765263"/>
            <a:ext cx="3638550" cy="2181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4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IDs</a:t>
            </a:r>
            <a:endParaRPr/>
          </a:p>
        </p:txBody>
      </p:sp>
      <p:sp>
        <p:nvSpPr>
          <p:cNvPr id="1333" name="Google Shape;1333;p46"/>
          <p:cNvSpPr txBox="1"/>
          <p:nvPr>
            <p:ph idx="1" type="body"/>
          </p:nvPr>
        </p:nvSpPr>
        <p:spPr>
          <a:xfrm>
            <a:off x="741650" y="1257900"/>
            <a:ext cx="6999300" cy="368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IDs are like classes in that they modify an element to make it easier to call out in the CSS </a:t>
            </a:r>
            <a:endParaRPr/>
          </a:p>
          <a:p>
            <a:pPr indent="-381000" lvl="0" marL="457200" rtl="0" algn="l">
              <a:spcBef>
                <a:spcPts val="1000"/>
              </a:spcBef>
              <a:spcAft>
                <a:spcPts val="0"/>
              </a:spcAft>
              <a:buSzPts val="2400"/>
              <a:buChar char="●"/>
            </a:pPr>
            <a:r>
              <a:rPr lang="en"/>
              <a:t>IDs should be used for a very specific change, Every ID should be unique or it should be a class. </a:t>
            </a:r>
            <a:endParaRPr/>
          </a:p>
          <a:p>
            <a:pPr indent="-368300" lvl="1" marL="914400" rtl="0" algn="l">
              <a:spcBef>
                <a:spcPts val="1000"/>
              </a:spcBef>
              <a:spcAft>
                <a:spcPts val="0"/>
              </a:spcAft>
              <a:buSzPts val="2200"/>
              <a:buChar char="○"/>
            </a:pPr>
            <a:r>
              <a:rPr lang="en"/>
              <a:t>i</a:t>
            </a:r>
            <a:r>
              <a:rPr lang="en"/>
              <a:t>.e. id= “navicon” for just 1 picture that will show up</a:t>
            </a:r>
            <a:endParaRPr/>
          </a:p>
          <a:p>
            <a:pPr indent="-381000" lvl="0" marL="457200" rtl="0" algn="l">
              <a:spcBef>
                <a:spcPts val="1000"/>
              </a:spcBef>
              <a:spcAft>
                <a:spcPts val="1000"/>
              </a:spcAft>
              <a:buSzPts val="2400"/>
              <a:buChar char="●"/>
            </a:pPr>
            <a:r>
              <a:rPr lang="en"/>
              <a:t>You call IDs by using “#” in the CSS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47"/>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IDs</a:t>
            </a:r>
            <a:endParaRPr/>
          </a:p>
        </p:txBody>
      </p:sp>
      <p:pic>
        <p:nvPicPr>
          <p:cNvPr id="1339" name="Google Shape;1339;p47"/>
          <p:cNvPicPr preferRelativeResize="0"/>
          <p:nvPr/>
        </p:nvPicPr>
        <p:blipFill>
          <a:blip r:embed="rId3">
            <a:alphaModFix/>
          </a:blip>
          <a:stretch>
            <a:fillRect/>
          </a:stretch>
        </p:blipFill>
        <p:spPr>
          <a:xfrm>
            <a:off x="971550" y="1500713"/>
            <a:ext cx="7200900" cy="638175"/>
          </a:xfrm>
          <a:prstGeom prst="rect">
            <a:avLst/>
          </a:prstGeom>
          <a:noFill/>
          <a:ln>
            <a:noFill/>
          </a:ln>
        </p:spPr>
      </p:pic>
      <p:pic>
        <p:nvPicPr>
          <p:cNvPr id="1340" name="Google Shape;1340;p47"/>
          <p:cNvPicPr preferRelativeResize="0"/>
          <p:nvPr/>
        </p:nvPicPr>
        <p:blipFill>
          <a:blip r:embed="rId4">
            <a:alphaModFix/>
          </a:blip>
          <a:stretch>
            <a:fillRect/>
          </a:stretch>
        </p:blipFill>
        <p:spPr>
          <a:xfrm>
            <a:off x="152400" y="2813638"/>
            <a:ext cx="8839198" cy="19756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48"/>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Universal Selector</a:t>
            </a:r>
            <a:endParaRPr/>
          </a:p>
        </p:txBody>
      </p:sp>
      <p:sp>
        <p:nvSpPr>
          <p:cNvPr id="1346" name="Google Shape;1346;p48"/>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If you want to select everything on the page you can use the </a:t>
            </a:r>
            <a:r>
              <a:rPr lang="en"/>
              <a:t>asterisk “*” </a:t>
            </a:r>
            <a:endParaRPr/>
          </a:p>
          <a:p>
            <a:pPr indent="-381000" lvl="0" marL="457200" rtl="0" algn="l">
              <a:spcBef>
                <a:spcPts val="1000"/>
              </a:spcBef>
              <a:spcAft>
                <a:spcPts val="0"/>
              </a:spcAft>
              <a:buSzPts val="2400"/>
              <a:buChar char="●"/>
            </a:pPr>
            <a:r>
              <a:rPr lang="en"/>
              <a:t>If you want to remove the margins and padding from everything then use: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81000" lvl="0" marL="457200" rtl="0" algn="l">
              <a:spcBef>
                <a:spcPts val="1000"/>
              </a:spcBef>
              <a:spcAft>
                <a:spcPts val="1000"/>
              </a:spcAft>
              <a:buSzPts val="2400"/>
              <a:buChar char="●"/>
            </a:pPr>
            <a:r>
              <a:rPr lang="en"/>
              <a:t>This has extremely low specificity and will be overwritten by everything</a:t>
            </a:r>
            <a:r>
              <a:rPr lang="en"/>
              <a:t> </a:t>
            </a:r>
            <a:endParaRPr/>
          </a:p>
        </p:txBody>
      </p:sp>
      <p:pic>
        <p:nvPicPr>
          <p:cNvPr id="1347" name="Google Shape;1347;p48"/>
          <p:cNvPicPr preferRelativeResize="0"/>
          <p:nvPr/>
        </p:nvPicPr>
        <p:blipFill>
          <a:blip r:embed="rId3">
            <a:alphaModFix/>
          </a:blip>
          <a:stretch>
            <a:fillRect/>
          </a:stretch>
        </p:blipFill>
        <p:spPr>
          <a:xfrm>
            <a:off x="2256725" y="2697072"/>
            <a:ext cx="3645000" cy="10825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49"/>
          <p:cNvSpPr txBox="1"/>
          <p:nvPr>
            <p:ph type="title"/>
          </p:nvPr>
        </p:nvSpPr>
        <p:spPr>
          <a:xfrm>
            <a:off x="305825" y="1513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Attribute Selectors</a:t>
            </a:r>
            <a:endParaRPr/>
          </a:p>
        </p:txBody>
      </p:sp>
      <p:sp>
        <p:nvSpPr>
          <p:cNvPr id="1353" name="Google Shape;1353;p49"/>
          <p:cNvSpPr txBox="1"/>
          <p:nvPr>
            <p:ph idx="1" type="body"/>
          </p:nvPr>
        </p:nvSpPr>
        <p:spPr>
          <a:xfrm>
            <a:off x="458925" y="1209525"/>
            <a:ext cx="7919100" cy="3508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use selectors that will affect an element based on what </a:t>
            </a:r>
            <a:r>
              <a:rPr lang="en"/>
              <a:t>attributes</a:t>
            </a:r>
            <a:r>
              <a:rPr lang="en"/>
              <a:t> are present or if the attribute has a specific value for that attribute</a:t>
            </a:r>
            <a:endParaRPr/>
          </a:p>
        </p:txBody>
      </p:sp>
      <p:pic>
        <p:nvPicPr>
          <p:cNvPr id="1354" name="Google Shape;1354;p49"/>
          <p:cNvPicPr preferRelativeResize="0"/>
          <p:nvPr/>
        </p:nvPicPr>
        <p:blipFill>
          <a:blip r:embed="rId3">
            <a:alphaModFix/>
          </a:blip>
          <a:stretch>
            <a:fillRect/>
          </a:stretch>
        </p:blipFill>
        <p:spPr>
          <a:xfrm>
            <a:off x="257175" y="2847075"/>
            <a:ext cx="8629650" cy="1771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50"/>
          <p:cNvSpPr txBox="1"/>
          <p:nvPr>
            <p:ph type="ctrTitle"/>
          </p:nvPr>
        </p:nvSpPr>
        <p:spPr>
          <a:xfrm>
            <a:off x="822475" y="184025"/>
            <a:ext cx="7995000" cy="888300"/>
          </a:xfrm>
          <a:prstGeom prst="rect">
            <a:avLst/>
          </a:prstGeom>
          <a:solidFill>
            <a:schemeClr val="lt1"/>
          </a:solidFill>
        </p:spPr>
        <p:txBody>
          <a:bodyPr anchorCtr="0" anchor="b" bIns="91425" lIns="91425" spcFirstLastPara="1" rIns="91425" wrap="square" tIns="91425">
            <a:noAutofit/>
          </a:bodyPr>
          <a:lstStyle/>
          <a:p>
            <a:pPr indent="0" lvl="0" marL="0" rtl="0" algn="r">
              <a:spcBef>
                <a:spcPts val="0"/>
              </a:spcBef>
              <a:spcAft>
                <a:spcPts val="0"/>
              </a:spcAft>
              <a:buNone/>
            </a:pPr>
            <a:r>
              <a:rPr lang="en"/>
              <a:t>Pseudo-Classes and Pseudo Elements</a:t>
            </a:r>
            <a:endParaRPr/>
          </a:p>
        </p:txBody>
      </p:sp>
      <p:sp>
        <p:nvSpPr>
          <p:cNvPr id="1360" name="Google Shape;1360;p50"/>
          <p:cNvSpPr txBox="1"/>
          <p:nvPr>
            <p:ph idx="1" type="body"/>
          </p:nvPr>
        </p:nvSpPr>
        <p:spPr>
          <a:xfrm>
            <a:off x="2454625" y="978450"/>
            <a:ext cx="6314400" cy="3897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Some elements have properties that we can’t see or they have events that can also </a:t>
            </a:r>
            <a:r>
              <a:rPr lang="en"/>
              <a:t>affect</a:t>
            </a:r>
            <a:r>
              <a:rPr lang="en"/>
              <a:t> the style</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For instance if you hover over a link you can change the style or if the link has been visited before</a:t>
            </a:r>
            <a:endParaRPr/>
          </a:p>
        </p:txBody>
      </p:sp>
      <p:pic>
        <p:nvPicPr>
          <p:cNvPr id="1361" name="Google Shape;1361;p50"/>
          <p:cNvPicPr preferRelativeResize="0"/>
          <p:nvPr/>
        </p:nvPicPr>
        <p:blipFill>
          <a:blip r:embed="rId3">
            <a:alphaModFix/>
          </a:blip>
          <a:stretch>
            <a:fillRect/>
          </a:stretch>
        </p:blipFill>
        <p:spPr>
          <a:xfrm>
            <a:off x="192402" y="1898799"/>
            <a:ext cx="2497749" cy="1095500"/>
          </a:xfrm>
          <a:prstGeom prst="rect">
            <a:avLst/>
          </a:prstGeom>
          <a:noFill/>
          <a:ln>
            <a:noFill/>
          </a:ln>
        </p:spPr>
      </p:pic>
      <p:pic>
        <p:nvPicPr>
          <p:cNvPr id="1362" name="Google Shape;1362;p50"/>
          <p:cNvPicPr preferRelativeResize="0"/>
          <p:nvPr/>
        </p:nvPicPr>
        <p:blipFill>
          <a:blip r:embed="rId4">
            <a:alphaModFix/>
          </a:blip>
          <a:stretch>
            <a:fillRect/>
          </a:stretch>
        </p:blipFill>
        <p:spPr>
          <a:xfrm>
            <a:off x="192400" y="3371300"/>
            <a:ext cx="2497750" cy="8247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24"/>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DOM</a:t>
            </a:r>
            <a:endParaRPr/>
          </a:p>
        </p:txBody>
      </p:sp>
      <p:sp>
        <p:nvSpPr>
          <p:cNvPr id="1185" name="Google Shape;1185;p24"/>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Document Object Model is kind of like a tree with branches that are all spread out </a:t>
            </a:r>
            <a:endParaRPr/>
          </a:p>
          <a:p>
            <a:pPr indent="0" lvl="0" marL="457200" rtl="0" algn="l">
              <a:spcBef>
                <a:spcPts val="1000"/>
              </a:spcBef>
              <a:spcAft>
                <a:spcPts val="1000"/>
              </a:spcAft>
              <a:buNone/>
            </a:pPr>
            <a:r>
              <a:t/>
            </a:r>
            <a:endParaRPr/>
          </a:p>
        </p:txBody>
      </p:sp>
      <p:pic>
        <p:nvPicPr>
          <p:cNvPr id="1186" name="Google Shape;1186;p24"/>
          <p:cNvPicPr preferRelativeResize="0"/>
          <p:nvPr/>
        </p:nvPicPr>
        <p:blipFill>
          <a:blip r:embed="rId3">
            <a:alphaModFix/>
          </a:blip>
          <a:stretch>
            <a:fillRect/>
          </a:stretch>
        </p:blipFill>
        <p:spPr>
          <a:xfrm>
            <a:off x="847837" y="2126100"/>
            <a:ext cx="4193616" cy="2608000"/>
          </a:xfrm>
          <a:prstGeom prst="rect">
            <a:avLst/>
          </a:prstGeom>
          <a:noFill/>
          <a:ln>
            <a:noFill/>
          </a:ln>
        </p:spPr>
      </p:pic>
      <p:pic>
        <p:nvPicPr>
          <p:cNvPr id="1187" name="Google Shape;1187;p24"/>
          <p:cNvPicPr preferRelativeResize="0"/>
          <p:nvPr/>
        </p:nvPicPr>
        <p:blipFill>
          <a:blip r:embed="rId4">
            <a:alphaModFix/>
          </a:blip>
          <a:stretch>
            <a:fillRect/>
          </a:stretch>
        </p:blipFill>
        <p:spPr>
          <a:xfrm>
            <a:off x="5569951" y="2070251"/>
            <a:ext cx="2613825" cy="271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51"/>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Pseudo-Classes and Pseudo Elements</a:t>
            </a:r>
            <a:endParaRPr/>
          </a:p>
        </p:txBody>
      </p:sp>
      <p:sp>
        <p:nvSpPr>
          <p:cNvPr id="1368" name="Google Shape;1368;p51"/>
          <p:cNvSpPr txBox="1"/>
          <p:nvPr>
            <p:ph idx="1" type="body"/>
          </p:nvPr>
        </p:nvSpPr>
        <p:spPr>
          <a:xfrm>
            <a:off x="390375" y="1052275"/>
            <a:ext cx="8413200" cy="392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Pseudo Elements can interact with the elements in an HTML, for instance if you want to change the first letter of every paragraph tag you can do that</a:t>
            </a:r>
            <a:endParaRPr/>
          </a:p>
        </p:txBody>
      </p:sp>
      <p:pic>
        <p:nvPicPr>
          <p:cNvPr id="1369" name="Google Shape;1369;p51"/>
          <p:cNvPicPr preferRelativeResize="0"/>
          <p:nvPr/>
        </p:nvPicPr>
        <p:blipFill>
          <a:blip r:embed="rId3">
            <a:alphaModFix/>
          </a:blip>
          <a:stretch>
            <a:fillRect/>
          </a:stretch>
        </p:blipFill>
        <p:spPr>
          <a:xfrm>
            <a:off x="1814513" y="2571750"/>
            <a:ext cx="5514975" cy="2228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52"/>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Combinators</a:t>
            </a:r>
            <a:endParaRPr/>
          </a:p>
        </p:txBody>
      </p:sp>
      <p:sp>
        <p:nvSpPr>
          <p:cNvPr id="1375" name="Google Shape;1375;p52"/>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If you want to effect any paragraphs in the article elements you use a space</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If you want to only effect paragraphs that are DIRECT children of the article you use “&gt;”</a:t>
            </a:r>
            <a:endParaRPr/>
          </a:p>
        </p:txBody>
      </p:sp>
      <p:pic>
        <p:nvPicPr>
          <p:cNvPr id="1376" name="Google Shape;1376;p52"/>
          <p:cNvPicPr preferRelativeResize="0"/>
          <p:nvPr/>
        </p:nvPicPr>
        <p:blipFill>
          <a:blip r:embed="rId3">
            <a:alphaModFix/>
          </a:blip>
          <a:stretch>
            <a:fillRect/>
          </a:stretch>
        </p:blipFill>
        <p:spPr>
          <a:xfrm>
            <a:off x="4572000" y="1708022"/>
            <a:ext cx="3718475" cy="1077100"/>
          </a:xfrm>
          <a:prstGeom prst="rect">
            <a:avLst/>
          </a:prstGeom>
          <a:noFill/>
          <a:ln>
            <a:noFill/>
          </a:ln>
        </p:spPr>
      </p:pic>
      <p:pic>
        <p:nvPicPr>
          <p:cNvPr id="1377" name="Google Shape;1377;p52"/>
          <p:cNvPicPr preferRelativeResize="0"/>
          <p:nvPr/>
        </p:nvPicPr>
        <p:blipFill>
          <a:blip r:embed="rId4">
            <a:alphaModFix/>
          </a:blip>
          <a:stretch>
            <a:fillRect/>
          </a:stretch>
        </p:blipFill>
        <p:spPr>
          <a:xfrm>
            <a:off x="4567350" y="3836757"/>
            <a:ext cx="3718474" cy="10797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53"/>
          <p:cNvSpPr txBox="1"/>
          <p:nvPr>
            <p:ph type="title"/>
          </p:nvPr>
        </p:nvSpPr>
        <p:spPr>
          <a:xfrm>
            <a:off x="594225" y="191200"/>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Time part 1</a:t>
            </a:r>
            <a:endParaRPr/>
          </a:p>
        </p:txBody>
      </p:sp>
      <p:sp>
        <p:nvSpPr>
          <p:cNvPr id="1383" name="Google Shape;1383;p53"/>
          <p:cNvSpPr txBox="1"/>
          <p:nvPr>
            <p:ph idx="1" type="body"/>
          </p:nvPr>
        </p:nvSpPr>
        <p:spPr>
          <a:xfrm>
            <a:off x="594225" y="763900"/>
            <a:ext cx="8388000" cy="4289400"/>
          </a:xfrm>
          <a:prstGeom prst="rect">
            <a:avLst/>
          </a:prstGeom>
          <a:solidFill>
            <a:schemeClr val="lt1"/>
          </a:solidFill>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Please Create a list of 5 links: </a:t>
            </a:r>
            <a:endParaRPr/>
          </a:p>
          <a:p>
            <a:pPr indent="0" lvl="0" marL="0" rtl="0" algn="l">
              <a:spcBef>
                <a:spcPts val="1000"/>
              </a:spcBef>
              <a:spcAft>
                <a:spcPts val="0"/>
              </a:spcAft>
              <a:buNone/>
            </a:pPr>
            <a:r>
              <a:rPr lang="en"/>
              <a:t>Name each link accordingly and use </a:t>
            </a:r>
            <a:r>
              <a:rPr lang="en"/>
              <a:t>attribute</a:t>
            </a:r>
            <a:r>
              <a:rPr lang="en"/>
              <a:t> selectors to change the colors. </a:t>
            </a:r>
            <a:r>
              <a:rPr lang="en">
                <a:solidFill>
                  <a:srgbClr val="FFD966"/>
                </a:solidFill>
              </a:rPr>
              <a:t>(example below of link and name) </a:t>
            </a:r>
            <a:endParaRPr>
              <a:solidFill>
                <a:srgbClr val="FFD966"/>
              </a:solidFill>
            </a:endParaRPr>
          </a:p>
          <a:p>
            <a:pPr indent="0" lvl="0" marL="457200" rtl="0" algn="l">
              <a:spcBef>
                <a:spcPts val="1000"/>
              </a:spcBef>
              <a:spcAft>
                <a:spcPts val="0"/>
              </a:spcAft>
              <a:buNone/>
            </a:pPr>
            <a:r>
              <a:rPr lang="en"/>
              <a:t>	</a:t>
            </a:r>
            <a:r>
              <a:rPr lang="en">
                <a:solidFill>
                  <a:srgbClr val="FF9900"/>
                </a:solidFill>
              </a:rPr>
              <a:t>	Link				Name				Color</a:t>
            </a:r>
            <a:endParaRPr>
              <a:solidFill>
                <a:srgbClr val="FF9900"/>
              </a:solidFill>
            </a:endParaRPr>
          </a:p>
          <a:p>
            <a:pPr indent="-368300" lvl="1" marL="914400" rtl="0" algn="l">
              <a:spcBef>
                <a:spcPts val="1000"/>
              </a:spcBef>
              <a:spcAft>
                <a:spcPts val="0"/>
              </a:spcAft>
              <a:buSzPts val="2200"/>
              <a:buChar char="○"/>
            </a:pPr>
            <a:r>
              <a:rPr lang="en"/>
              <a:t>Google.com			Google				red</a:t>
            </a:r>
            <a:endParaRPr/>
          </a:p>
          <a:p>
            <a:pPr indent="-368300" lvl="1" marL="914400" rtl="0" algn="l">
              <a:spcBef>
                <a:spcPts val="0"/>
              </a:spcBef>
              <a:spcAft>
                <a:spcPts val="0"/>
              </a:spcAft>
              <a:buSzPts val="2200"/>
              <a:buChar char="○"/>
            </a:pPr>
            <a:r>
              <a:rPr lang="en"/>
              <a:t>Wikipedia.com			Wikipedia			grey</a:t>
            </a:r>
            <a:endParaRPr/>
          </a:p>
          <a:p>
            <a:pPr indent="-368300" lvl="1" marL="914400" rtl="0" algn="l">
              <a:spcBef>
                <a:spcPts val="0"/>
              </a:spcBef>
              <a:spcAft>
                <a:spcPts val="0"/>
              </a:spcAft>
              <a:buSzPts val="2200"/>
              <a:buChar char="○"/>
            </a:pPr>
            <a:r>
              <a:rPr lang="en"/>
              <a:t>W3schools.com		W3Schools			limegreen</a:t>
            </a:r>
            <a:endParaRPr/>
          </a:p>
          <a:p>
            <a:pPr indent="-368300" lvl="1" marL="914400" rtl="0" algn="l">
              <a:spcBef>
                <a:spcPts val="0"/>
              </a:spcBef>
              <a:spcAft>
                <a:spcPts val="0"/>
              </a:spcAft>
              <a:buSzPts val="2200"/>
              <a:buChar char="○"/>
            </a:pPr>
            <a:r>
              <a:rPr lang="en"/>
              <a:t>Mdn.com				MDN				light blue</a:t>
            </a:r>
            <a:endParaRPr/>
          </a:p>
          <a:p>
            <a:pPr indent="-368300" lvl="1" marL="914400" rtl="0" algn="l">
              <a:spcBef>
                <a:spcPts val="0"/>
              </a:spcBef>
              <a:spcAft>
                <a:spcPts val="0"/>
              </a:spcAft>
              <a:buSzPts val="2200"/>
              <a:buChar char="○"/>
            </a:pPr>
            <a:r>
              <a:rPr lang="en"/>
              <a:t>github.com			github				green</a:t>
            </a:r>
            <a:endParaRPr/>
          </a:p>
          <a:p>
            <a:pPr indent="0" lvl="0" marL="457200" rtl="0" algn="l">
              <a:spcBef>
                <a:spcPts val="1000"/>
              </a:spcBef>
              <a:spcAft>
                <a:spcPts val="1000"/>
              </a:spcAft>
              <a:buNone/>
            </a:pPr>
            <a:r>
              <a:t/>
            </a:r>
            <a:endParaRPr/>
          </a:p>
        </p:txBody>
      </p:sp>
      <p:pic>
        <p:nvPicPr>
          <p:cNvPr id="1384" name="Google Shape;1384;p53"/>
          <p:cNvPicPr preferRelativeResize="0"/>
          <p:nvPr/>
        </p:nvPicPr>
        <p:blipFill>
          <a:blip r:embed="rId3">
            <a:alphaModFix/>
          </a:blip>
          <a:stretch>
            <a:fillRect/>
          </a:stretch>
        </p:blipFill>
        <p:spPr>
          <a:xfrm>
            <a:off x="1244925" y="4400550"/>
            <a:ext cx="7086600" cy="742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5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Time part 2</a:t>
            </a:r>
            <a:endParaRPr/>
          </a:p>
        </p:txBody>
      </p:sp>
      <p:sp>
        <p:nvSpPr>
          <p:cNvPr id="1390" name="Google Shape;1390;p54"/>
          <p:cNvSpPr txBox="1"/>
          <p:nvPr>
            <p:ph idx="1" type="body"/>
          </p:nvPr>
        </p:nvSpPr>
        <p:spPr>
          <a:xfrm>
            <a:off x="657900" y="1016750"/>
            <a:ext cx="8324400" cy="40365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a:t>Now that you have your links please:</a:t>
            </a:r>
            <a:endParaRPr/>
          </a:p>
          <a:p>
            <a:pPr indent="-381000" lvl="0" marL="457200" rtl="0" algn="l">
              <a:spcBef>
                <a:spcPts val="1000"/>
              </a:spcBef>
              <a:spcAft>
                <a:spcPts val="0"/>
              </a:spcAft>
              <a:buSzPts val="2400"/>
              <a:buChar char="●"/>
            </a:pPr>
            <a:r>
              <a:rPr lang="en"/>
              <a:t>Please make the first letter of all of the links be twice as large and use the </a:t>
            </a:r>
            <a:r>
              <a:rPr lang="en"/>
              <a:t>fantasy</a:t>
            </a:r>
            <a:r>
              <a:rPr lang="en"/>
              <a:t> font.</a:t>
            </a:r>
            <a:endParaRPr/>
          </a:p>
          <a:p>
            <a:pPr indent="-381000" lvl="0" marL="457200" rtl="0" algn="l">
              <a:spcBef>
                <a:spcPts val="1000"/>
              </a:spcBef>
              <a:spcAft>
                <a:spcPts val="0"/>
              </a:spcAft>
              <a:buSzPts val="2400"/>
              <a:buChar char="●"/>
            </a:pPr>
            <a:r>
              <a:rPr lang="en"/>
              <a:t>Use Pseudo-Elements to add “.com” to the end of every link’s name.</a:t>
            </a:r>
            <a:endParaRPr/>
          </a:p>
          <a:p>
            <a:pPr indent="-381000" lvl="0" marL="457200" rtl="0" algn="l">
              <a:spcBef>
                <a:spcPts val="1000"/>
              </a:spcBef>
              <a:spcAft>
                <a:spcPts val="0"/>
              </a:spcAft>
              <a:buSzPts val="2400"/>
              <a:buChar char="●"/>
            </a:pPr>
            <a:r>
              <a:rPr lang="en"/>
              <a:t>Use Pseudo-Classes to make sure the color of the links stay the same even when they are clicked.</a:t>
            </a:r>
            <a:endParaRPr/>
          </a:p>
          <a:p>
            <a:pPr indent="-381000" lvl="0" marL="457200" rtl="0" algn="l">
              <a:spcBef>
                <a:spcPts val="1000"/>
              </a:spcBef>
              <a:spcAft>
                <a:spcPts val="0"/>
              </a:spcAft>
              <a:buSzPts val="2400"/>
              <a:buChar char="●"/>
            </a:pPr>
            <a:r>
              <a:rPr lang="en"/>
              <a:t>Use Pseudo-Classes to remove the underline while you are hovering over them.</a:t>
            </a:r>
            <a:endParaRPr/>
          </a:p>
          <a:p>
            <a:pPr indent="0" lvl="0" marL="457200" rtl="0" algn="l">
              <a:spcBef>
                <a:spcPts val="1000"/>
              </a:spcBef>
              <a:spcAft>
                <a:spcPts val="10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55"/>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Box Model</a:t>
            </a:r>
            <a:endParaRPr/>
          </a:p>
        </p:txBody>
      </p:sp>
      <p:sp>
        <p:nvSpPr>
          <p:cNvPr id="1396" name="Google Shape;1396;p55"/>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Page Layout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00"/>
        </a:solidFill>
      </p:bgPr>
    </p:bg>
    <p:spTree>
      <p:nvGrpSpPr>
        <p:cNvPr id="1400" name="Shape 1400"/>
        <p:cNvGrpSpPr/>
        <p:nvPr/>
      </p:nvGrpSpPr>
      <p:grpSpPr>
        <a:xfrm>
          <a:off x="0" y="0"/>
          <a:ext cx="0" cy="0"/>
          <a:chOff x="0" y="0"/>
          <a:chExt cx="0" cy="0"/>
        </a:xfrm>
      </p:grpSpPr>
      <p:sp>
        <p:nvSpPr>
          <p:cNvPr id="1401" name="Google Shape;1401;p56"/>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Add a </a:t>
            </a:r>
            <a:endParaRPr/>
          </a:p>
        </p:txBody>
      </p:sp>
      <p:sp>
        <p:nvSpPr>
          <p:cNvPr id="1402" name="Google Shape;1402;p56"/>
          <p:cNvSpPr txBox="1"/>
          <p:nvPr>
            <p:ph idx="1" type="body"/>
          </p:nvPr>
        </p:nvSpPr>
        <p:spPr>
          <a:xfrm>
            <a:off x="2454625" y="978450"/>
            <a:ext cx="6314400" cy="3897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Add a page about about box-sizing: borderbox</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5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Element is a Box</a:t>
            </a:r>
            <a:endParaRPr/>
          </a:p>
        </p:txBody>
      </p:sp>
      <p:sp>
        <p:nvSpPr>
          <p:cNvPr id="1408" name="Google Shape;1408;p57"/>
          <p:cNvSpPr txBox="1"/>
          <p:nvPr>
            <p:ph idx="1" type="body"/>
          </p:nvPr>
        </p:nvSpPr>
        <p:spPr>
          <a:xfrm>
            <a:off x="4038225" y="1067600"/>
            <a:ext cx="4944000" cy="3783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Every box has 4 parts</a:t>
            </a:r>
            <a:endParaRPr/>
          </a:p>
          <a:p>
            <a:pPr indent="-368300" lvl="1" marL="914400" rtl="0" algn="l">
              <a:spcBef>
                <a:spcPts val="1000"/>
              </a:spcBef>
              <a:spcAft>
                <a:spcPts val="0"/>
              </a:spcAft>
              <a:buSzPts val="2200"/>
              <a:buChar char="○"/>
            </a:pPr>
            <a:r>
              <a:rPr lang="en"/>
              <a:t>Content where the writing goes</a:t>
            </a:r>
            <a:endParaRPr/>
          </a:p>
          <a:p>
            <a:pPr indent="-368300" lvl="1" marL="914400" rtl="0" algn="l">
              <a:spcBef>
                <a:spcPts val="1000"/>
              </a:spcBef>
              <a:spcAft>
                <a:spcPts val="0"/>
              </a:spcAft>
              <a:buSzPts val="2200"/>
              <a:buChar char="○"/>
            </a:pPr>
            <a:r>
              <a:rPr lang="en"/>
              <a:t>Padding around the content</a:t>
            </a:r>
            <a:endParaRPr/>
          </a:p>
          <a:p>
            <a:pPr indent="-368300" lvl="1" marL="914400" rtl="0" algn="l">
              <a:spcBef>
                <a:spcPts val="1000"/>
              </a:spcBef>
              <a:spcAft>
                <a:spcPts val="0"/>
              </a:spcAft>
              <a:buSzPts val="2200"/>
              <a:buChar char="○"/>
            </a:pPr>
            <a:r>
              <a:rPr lang="en"/>
              <a:t>Border around the padding</a:t>
            </a:r>
            <a:endParaRPr/>
          </a:p>
          <a:p>
            <a:pPr indent="-368300" lvl="1" marL="914400" rtl="0" algn="l">
              <a:spcBef>
                <a:spcPts val="1000"/>
              </a:spcBef>
              <a:spcAft>
                <a:spcPts val="0"/>
              </a:spcAft>
              <a:buSzPts val="2200"/>
              <a:buChar char="○"/>
            </a:pPr>
            <a:r>
              <a:rPr lang="en"/>
              <a:t>Margin around the </a:t>
            </a:r>
            <a:r>
              <a:rPr lang="en"/>
              <a:t>border</a:t>
            </a:r>
            <a:endParaRPr/>
          </a:p>
          <a:p>
            <a:pPr indent="-381000" lvl="0" marL="457200" rtl="0" algn="l">
              <a:spcBef>
                <a:spcPts val="1000"/>
              </a:spcBef>
              <a:spcAft>
                <a:spcPts val="1000"/>
              </a:spcAft>
              <a:buSzPts val="2400"/>
              <a:buChar char="●"/>
            </a:pPr>
            <a:r>
              <a:rPr lang="en"/>
              <a:t>You can see these parts if you use the dev tools with inspect</a:t>
            </a:r>
            <a:endParaRPr/>
          </a:p>
        </p:txBody>
      </p:sp>
      <p:pic>
        <p:nvPicPr>
          <p:cNvPr id="1409" name="Google Shape;1409;p57"/>
          <p:cNvPicPr preferRelativeResize="0"/>
          <p:nvPr/>
        </p:nvPicPr>
        <p:blipFill>
          <a:blip r:embed="rId3">
            <a:alphaModFix/>
          </a:blip>
          <a:stretch>
            <a:fillRect/>
          </a:stretch>
        </p:blipFill>
        <p:spPr>
          <a:xfrm>
            <a:off x="324900" y="1633975"/>
            <a:ext cx="3898975" cy="21426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58"/>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Boxes and Inline Boxes</a:t>
            </a:r>
            <a:endParaRPr/>
          </a:p>
        </p:txBody>
      </p:sp>
      <p:sp>
        <p:nvSpPr>
          <p:cNvPr id="1415" name="Google Shape;1415;p58"/>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define a box as a block if will have the following properties (this is the default display)</a:t>
            </a:r>
            <a:endParaRPr/>
          </a:p>
          <a:p>
            <a:pPr indent="-381000" lvl="0" marL="457200" rtl="0" algn="l">
              <a:spcBef>
                <a:spcPts val="1000"/>
              </a:spcBef>
              <a:spcAft>
                <a:spcPts val="0"/>
              </a:spcAft>
              <a:buSzPts val="2400"/>
              <a:buChar char="●"/>
            </a:pPr>
            <a:r>
              <a:rPr lang="en"/>
              <a:t>The box will &lt;br&gt; into a new line</a:t>
            </a:r>
            <a:endParaRPr/>
          </a:p>
          <a:p>
            <a:pPr indent="-381000" lvl="0" marL="457200" rtl="0" algn="l">
              <a:spcBef>
                <a:spcPts val="1000"/>
              </a:spcBef>
              <a:spcAft>
                <a:spcPts val="0"/>
              </a:spcAft>
              <a:buSzPts val="2400"/>
              <a:buChar char="●"/>
            </a:pPr>
            <a:r>
              <a:rPr lang="en"/>
              <a:t>Boxes will extend its width to fill the entire container that it is held </a:t>
            </a:r>
            <a:endParaRPr/>
          </a:p>
          <a:p>
            <a:pPr indent="-381000" lvl="0" marL="457200" rtl="0" algn="l">
              <a:spcBef>
                <a:spcPts val="1000"/>
              </a:spcBef>
              <a:spcAft>
                <a:spcPts val="0"/>
              </a:spcAft>
              <a:buSzPts val="2400"/>
              <a:buChar char="●"/>
            </a:pPr>
            <a:r>
              <a:rPr lang="en"/>
              <a:t>Width and height </a:t>
            </a:r>
            <a:r>
              <a:rPr lang="en"/>
              <a:t>properties are respected </a:t>
            </a:r>
            <a:endParaRPr/>
          </a:p>
          <a:p>
            <a:pPr indent="-381000" lvl="0" marL="457200" rtl="0" algn="l">
              <a:spcBef>
                <a:spcPts val="1000"/>
              </a:spcBef>
              <a:spcAft>
                <a:spcPts val="1000"/>
              </a:spcAft>
              <a:buSzPts val="2400"/>
              <a:buChar char="●"/>
            </a:pPr>
            <a:r>
              <a:rPr lang="en"/>
              <a:t>Padding, margins, and borders will cause other elements to be pushed away from the box</a:t>
            </a:r>
            <a:r>
              <a:rPr lang="en"/>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59"/>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 box is defined as inline then it will have the following properties.</a:t>
            </a:r>
            <a:endParaRPr/>
          </a:p>
          <a:p>
            <a:pPr indent="-381000" lvl="0" marL="457200" rtl="0" algn="l">
              <a:spcBef>
                <a:spcPts val="1000"/>
              </a:spcBef>
              <a:spcAft>
                <a:spcPts val="0"/>
              </a:spcAft>
              <a:buSzPts val="2400"/>
              <a:buChar char="●"/>
            </a:pPr>
            <a:r>
              <a:rPr lang="en"/>
              <a:t>The box will not break onto a new line </a:t>
            </a:r>
            <a:endParaRPr/>
          </a:p>
          <a:p>
            <a:pPr indent="-381000" lvl="0" marL="457200" rtl="0" algn="l">
              <a:spcBef>
                <a:spcPts val="0"/>
              </a:spcBef>
              <a:spcAft>
                <a:spcPts val="0"/>
              </a:spcAft>
              <a:buSzPts val="2400"/>
              <a:buChar char="●"/>
            </a:pPr>
            <a:r>
              <a:rPr lang="en"/>
              <a:t>The width and height properties will not apply</a:t>
            </a:r>
            <a:endParaRPr/>
          </a:p>
          <a:p>
            <a:pPr indent="-381000" lvl="0" marL="457200" rtl="0" algn="l">
              <a:spcBef>
                <a:spcPts val="0"/>
              </a:spcBef>
              <a:spcAft>
                <a:spcPts val="0"/>
              </a:spcAft>
              <a:buSzPts val="2400"/>
              <a:buChar char="●"/>
            </a:pPr>
            <a:r>
              <a:rPr lang="en"/>
              <a:t>Vertical padding, margins, and borders will apply but will not cause other inline boxes to move away from the box</a:t>
            </a:r>
            <a:endParaRPr/>
          </a:p>
          <a:p>
            <a:pPr indent="-381000" lvl="0" marL="457200" rtl="0" algn="l">
              <a:spcBef>
                <a:spcPts val="0"/>
              </a:spcBef>
              <a:spcAft>
                <a:spcPts val="0"/>
              </a:spcAft>
              <a:buSzPts val="2400"/>
              <a:buChar char="●"/>
            </a:pPr>
            <a:r>
              <a:rPr lang="en"/>
              <a:t>Horizontal ones will apply and will cause other inline boxes to move away from the box</a:t>
            </a:r>
            <a:endParaRPr/>
          </a:p>
        </p:txBody>
      </p:sp>
      <p:sp>
        <p:nvSpPr>
          <p:cNvPr id="1421" name="Google Shape;1421;p5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Boxes and Inline Boxes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6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 block</a:t>
            </a:r>
            <a:endParaRPr/>
          </a:p>
        </p:txBody>
      </p:sp>
      <p:sp>
        <p:nvSpPr>
          <p:cNvPr id="1427" name="Google Shape;1427;p60"/>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Default value for most elements </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Auto breaks the container elements </a:t>
            </a:r>
            <a:endParaRPr/>
          </a:p>
        </p:txBody>
      </p:sp>
      <p:pic>
        <p:nvPicPr>
          <p:cNvPr id="1428" name="Google Shape;1428;p60"/>
          <p:cNvPicPr preferRelativeResize="0"/>
          <p:nvPr/>
        </p:nvPicPr>
        <p:blipFill rotWithShape="1">
          <a:blip r:embed="rId3">
            <a:alphaModFix/>
          </a:blip>
          <a:srcRect b="3053" l="2033" r="2033" t="8443"/>
          <a:stretch/>
        </p:blipFill>
        <p:spPr>
          <a:xfrm>
            <a:off x="2173500" y="2948200"/>
            <a:ext cx="4797000" cy="1989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2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Applying CSS to the DOM</a:t>
            </a:r>
            <a:endParaRPr/>
          </a:p>
        </p:txBody>
      </p:sp>
      <p:sp>
        <p:nvSpPr>
          <p:cNvPr id="1193" name="Google Shape;1193;p25"/>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When creating the CSS selector it will look through the tree</a:t>
            </a:r>
            <a:endParaRPr/>
          </a:p>
          <a:p>
            <a:pPr indent="-381000" lvl="0" marL="457200" rtl="0" algn="l">
              <a:spcBef>
                <a:spcPts val="0"/>
              </a:spcBef>
              <a:spcAft>
                <a:spcPts val="0"/>
              </a:spcAft>
              <a:buSzPts val="2400"/>
              <a:buChar char="●"/>
            </a:pPr>
            <a:r>
              <a:rPr lang="en"/>
              <a:t>then find the part of the tree that will matches the selector, changing the style sheet for that part</a:t>
            </a:r>
            <a:endParaRPr/>
          </a:p>
          <a:p>
            <a:pPr indent="0" lvl="0" marL="0" rtl="0" algn="l">
              <a:spcBef>
                <a:spcPts val="1000"/>
              </a:spcBef>
              <a:spcAft>
                <a:spcPts val="1000"/>
              </a:spcAft>
              <a:buNone/>
            </a:pPr>
            <a:r>
              <a:t/>
            </a:r>
            <a:endParaRPr/>
          </a:p>
        </p:txBody>
      </p:sp>
      <p:pic>
        <p:nvPicPr>
          <p:cNvPr id="1194" name="Google Shape;1194;p25"/>
          <p:cNvPicPr preferRelativeResize="0"/>
          <p:nvPr/>
        </p:nvPicPr>
        <p:blipFill>
          <a:blip r:embed="rId3">
            <a:alphaModFix/>
          </a:blip>
          <a:stretch>
            <a:fillRect/>
          </a:stretch>
        </p:blipFill>
        <p:spPr>
          <a:xfrm>
            <a:off x="1937875" y="3018372"/>
            <a:ext cx="5268250" cy="1733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61"/>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 inline</a:t>
            </a:r>
            <a:endParaRPr/>
          </a:p>
        </p:txBody>
      </p:sp>
      <p:sp>
        <p:nvSpPr>
          <p:cNvPr id="1434" name="Google Shape;1434;p61"/>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Does not break the container into a new line </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Horizontal changes work </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Vertical</a:t>
            </a:r>
            <a:r>
              <a:rPr lang="en"/>
              <a:t> changes are ignored</a:t>
            </a:r>
            <a:endParaRPr/>
          </a:p>
        </p:txBody>
      </p:sp>
      <p:pic>
        <p:nvPicPr>
          <p:cNvPr id="1435" name="Google Shape;1435;p61"/>
          <p:cNvPicPr preferRelativeResize="0"/>
          <p:nvPr/>
        </p:nvPicPr>
        <p:blipFill rotWithShape="1">
          <a:blip r:embed="rId3">
            <a:alphaModFix/>
          </a:blip>
          <a:srcRect b="0" l="0" r="0" t="0"/>
          <a:stretch/>
        </p:blipFill>
        <p:spPr>
          <a:xfrm>
            <a:off x="1254988" y="3528150"/>
            <a:ext cx="6634026" cy="1548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6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 grid</a:t>
            </a:r>
            <a:endParaRPr/>
          </a:p>
        </p:txBody>
      </p:sp>
      <p:sp>
        <p:nvSpPr>
          <p:cNvPr id="1441" name="Google Shape;1441;p62"/>
          <p:cNvSpPr txBox="1"/>
          <p:nvPr>
            <p:ph idx="1" type="body"/>
          </p:nvPr>
        </p:nvSpPr>
        <p:spPr>
          <a:xfrm>
            <a:off x="741650" y="1153675"/>
            <a:ext cx="7795800" cy="379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Grid works like how it sounds, it creates a grid pattern on the page and you can fill in the cells.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Block style by default with more format options</a:t>
            </a:r>
            <a:endParaRPr/>
          </a:p>
        </p:txBody>
      </p:sp>
      <p:pic>
        <p:nvPicPr>
          <p:cNvPr id="1442" name="Google Shape;1442;p62"/>
          <p:cNvPicPr preferRelativeResize="0"/>
          <p:nvPr/>
        </p:nvPicPr>
        <p:blipFill>
          <a:blip r:embed="rId3">
            <a:alphaModFix/>
          </a:blip>
          <a:stretch>
            <a:fillRect/>
          </a:stretch>
        </p:blipFill>
        <p:spPr>
          <a:xfrm>
            <a:off x="2909875" y="3075663"/>
            <a:ext cx="3324225" cy="1990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63"/>
          <p:cNvSpPr txBox="1"/>
          <p:nvPr>
            <p:ph idx="1" type="body"/>
          </p:nvPr>
        </p:nvSpPr>
        <p:spPr>
          <a:xfrm>
            <a:off x="594225" y="1007375"/>
            <a:ext cx="8175000" cy="386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f</a:t>
            </a:r>
            <a:r>
              <a:rPr lang="en"/>
              <a:t>lexbox is one of the newest types of display that you can use. It is quickly becoming standard use for most sites</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Works like block but with different formatting options</a:t>
            </a:r>
            <a:endParaRPr/>
          </a:p>
          <a:p>
            <a:pPr indent="0" lvl="0" marL="0" rtl="0" algn="l">
              <a:spcBef>
                <a:spcPts val="1000"/>
              </a:spcBef>
              <a:spcAft>
                <a:spcPts val="1000"/>
              </a:spcAft>
              <a:buNone/>
            </a:pPr>
            <a:r>
              <a:t/>
            </a:r>
            <a:endParaRPr/>
          </a:p>
        </p:txBody>
      </p:sp>
      <p:sp>
        <p:nvSpPr>
          <p:cNvPr id="1448" name="Google Shape;1448;p63"/>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 flex</a:t>
            </a:r>
            <a:endParaRPr/>
          </a:p>
        </p:txBody>
      </p:sp>
      <p:pic>
        <p:nvPicPr>
          <p:cNvPr id="1449" name="Google Shape;1449;p63"/>
          <p:cNvPicPr preferRelativeResize="0"/>
          <p:nvPr/>
        </p:nvPicPr>
        <p:blipFill>
          <a:blip r:embed="rId3">
            <a:alphaModFix/>
          </a:blip>
          <a:stretch>
            <a:fillRect/>
          </a:stretch>
        </p:blipFill>
        <p:spPr>
          <a:xfrm>
            <a:off x="742950" y="3518838"/>
            <a:ext cx="7658100" cy="1476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64"/>
          <p:cNvSpPr txBox="1"/>
          <p:nvPr>
            <p:ph type="title"/>
          </p:nvPr>
        </p:nvSpPr>
        <p:spPr>
          <a:xfrm>
            <a:off x="1445700" y="1876100"/>
            <a:ext cx="62526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
            </a:r>
            <a:r>
              <a:rPr lang="en"/>
              <a:t>isplay: grid</a:t>
            </a:r>
            <a:endParaRPr/>
          </a:p>
          <a:p>
            <a:pPr indent="0" lvl="0" marL="0" rtl="0" algn="ctr">
              <a:spcBef>
                <a:spcPts val="0"/>
              </a:spcBef>
              <a:spcAft>
                <a:spcPts val="0"/>
              </a:spcAft>
              <a:buNone/>
            </a:pPr>
            <a:r>
              <a:rPr lang="en"/>
              <a:t>The Parent Properties</a:t>
            </a:r>
            <a:endParaRPr/>
          </a:p>
        </p:txBody>
      </p:sp>
      <p:sp>
        <p:nvSpPr>
          <p:cNvPr id="1455" name="Google Shape;1455;p64"/>
          <p:cNvSpPr txBox="1"/>
          <p:nvPr>
            <p:ph idx="1" type="subTitle"/>
          </p:nvPr>
        </p:nvSpPr>
        <p:spPr>
          <a:xfrm>
            <a:off x="2897250" y="2971788"/>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but always supported by all  browsers and still very in depth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65"/>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Display</a:t>
            </a:r>
            <a:endParaRPr/>
          </a:p>
        </p:txBody>
      </p:sp>
      <p:sp>
        <p:nvSpPr>
          <p:cNvPr id="1461" name="Google Shape;1461;p65"/>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d</a:t>
            </a:r>
            <a:r>
              <a:rPr lang="en"/>
              <a:t>isplay: grid</a:t>
            </a:r>
            <a:endParaRPr/>
          </a:p>
          <a:p>
            <a:pPr indent="-368300" lvl="1" marL="914400" rtl="0" algn="l">
              <a:spcBef>
                <a:spcPts val="1000"/>
              </a:spcBef>
              <a:spcAft>
                <a:spcPts val="0"/>
              </a:spcAft>
              <a:buSzPts val="2200"/>
              <a:buChar char="○"/>
            </a:pPr>
            <a:r>
              <a:rPr lang="en"/>
              <a:t>Gives you a block-level grid</a:t>
            </a:r>
            <a:endParaRPr/>
          </a:p>
          <a:p>
            <a:pPr indent="-381000" lvl="0" marL="457200" rtl="0" algn="l">
              <a:spcBef>
                <a:spcPts val="1000"/>
              </a:spcBef>
              <a:spcAft>
                <a:spcPts val="0"/>
              </a:spcAft>
              <a:buSzPts val="2400"/>
              <a:buChar char="●"/>
            </a:pPr>
            <a:r>
              <a:rPr lang="en"/>
              <a:t>display: inline-grid</a:t>
            </a:r>
            <a:endParaRPr/>
          </a:p>
          <a:p>
            <a:pPr indent="-368300" lvl="1" marL="914400" rtl="0" algn="l">
              <a:spcBef>
                <a:spcPts val="1000"/>
              </a:spcBef>
              <a:spcAft>
                <a:spcPts val="0"/>
              </a:spcAft>
              <a:buSzPts val="2200"/>
              <a:buChar char="○"/>
            </a:pPr>
            <a:r>
              <a:rPr lang="en"/>
              <a:t>Gives you an inline-level grid</a:t>
            </a:r>
            <a:endParaRPr/>
          </a:p>
          <a:p>
            <a:pPr indent="0" lvl="0" marL="914400" rtl="0" algn="l">
              <a:spcBef>
                <a:spcPts val="1000"/>
              </a:spcBef>
              <a:spcAft>
                <a:spcPts val="0"/>
              </a:spcAft>
              <a:buNone/>
            </a:pPr>
            <a:r>
              <a:t/>
            </a:r>
            <a:endParaRPr/>
          </a:p>
          <a:p>
            <a:pPr indent="-381000" lvl="0" marL="457200" rtl="0" algn="l">
              <a:spcBef>
                <a:spcPts val="1000"/>
              </a:spcBef>
              <a:spcAft>
                <a:spcPts val="1000"/>
              </a:spcAft>
              <a:buSzPts val="2400"/>
              <a:buChar char="●"/>
            </a:pPr>
            <a:r>
              <a:rPr lang="en"/>
              <a:t>Typically you want to stick with block-level grid but you can mess with either if you want to play around</a:t>
            </a:r>
            <a:endParaRPr/>
          </a:p>
        </p:txBody>
      </p:sp>
      <p:pic>
        <p:nvPicPr>
          <p:cNvPr id="1462" name="Google Shape;1462;p65"/>
          <p:cNvPicPr preferRelativeResize="0"/>
          <p:nvPr/>
        </p:nvPicPr>
        <p:blipFill>
          <a:blip r:embed="rId3">
            <a:alphaModFix/>
          </a:blip>
          <a:stretch>
            <a:fillRect/>
          </a:stretch>
        </p:blipFill>
        <p:spPr>
          <a:xfrm>
            <a:off x="5485200" y="1403675"/>
            <a:ext cx="3215769" cy="1548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6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templates</a:t>
            </a:r>
            <a:endParaRPr/>
          </a:p>
        </p:txBody>
      </p:sp>
      <p:sp>
        <p:nvSpPr>
          <p:cNvPr id="1468" name="Google Shape;1468;p66"/>
          <p:cNvSpPr txBox="1"/>
          <p:nvPr>
            <p:ph idx="1" type="body"/>
          </p:nvPr>
        </p:nvSpPr>
        <p:spPr>
          <a:xfrm>
            <a:off x="480750" y="949575"/>
            <a:ext cx="8031900" cy="3988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g</a:t>
            </a:r>
            <a:r>
              <a:rPr lang="en"/>
              <a:t>rid-template-columns </a:t>
            </a:r>
            <a:endParaRPr/>
          </a:p>
          <a:p>
            <a:pPr indent="-368300" lvl="1" marL="914400" rtl="0" algn="l">
              <a:spcBef>
                <a:spcPts val="1000"/>
              </a:spcBef>
              <a:spcAft>
                <a:spcPts val="0"/>
              </a:spcAft>
              <a:buSzPts val="2200"/>
              <a:buChar char="○"/>
            </a:pPr>
            <a:r>
              <a:rPr lang="en"/>
              <a:t>Defines the </a:t>
            </a:r>
            <a:r>
              <a:rPr lang="en"/>
              <a:t>columns</a:t>
            </a:r>
            <a:r>
              <a:rPr lang="en"/>
              <a:t> of the grid with space-</a:t>
            </a:r>
            <a:r>
              <a:rPr lang="en"/>
              <a:t>separated</a:t>
            </a:r>
            <a:r>
              <a:rPr lang="en"/>
              <a:t> values</a:t>
            </a:r>
            <a:endParaRPr/>
          </a:p>
          <a:p>
            <a:pPr indent="-381000" lvl="0" marL="457200" rtl="0" algn="l">
              <a:spcBef>
                <a:spcPts val="1000"/>
              </a:spcBef>
              <a:spcAft>
                <a:spcPts val="0"/>
              </a:spcAft>
              <a:buSzPts val="2400"/>
              <a:buChar char="●"/>
            </a:pPr>
            <a:r>
              <a:rPr lang="en"/>
              <a:t>g</a:t>
            </a:r>
            <a:r>
              <a:rPr lang="en"/>
              <a:t>rid-template-rows</a:t>
            </a:r>
            <a:endParaRPr/>
          </a:p>
          <a:p>
            <a:pPr indent="-368300" lvl="1" marL="914400" rtl="0" algn="l">
              <a:spcBef>
                <a:spcPts val="1000"/>
              </a:spcBef>
              <a:spcAft>
                <a:spcPts val="0"/>
              </a:spcAft>
              <a:buSzPts val="2200"/>
              <a:buChar char="○"/>
            </a:pPr>
            <a:r>
              <a:rPr lang="en"/>
              <a:t>Defines the rows of the grid with space-separated values</a:t>
            </a:r>
            <a:endParaRPr/>
          </a:p>
          <a:p>
            <a:pPr indent="0" lvl="0" marL="0" rtl="0" algn="l">
              <a:spcBef>
                <a:spcPts val="1000"/>
              </a:spcBef>
              <a:spcAft>
                <a:spcPts val="0"/>
              </a:spcAft>
              <a:buNone/>
            </a:pPr>
            <a:r>
              <a:t/>
            </a:r>
            <a:endParaRPr/>
          </a:p>
          <a:p>
            <a:pPr indent="-381000" lvl="0" marL="457200" rtl="0" algn="l">
              <a:spcBef>
                <a:spcPts val="1000"/>
              </a:spcBef>
              <a:spcAft>
                <a:spcPts val="1000"/>
              </a:spcAft>
              <a:buSzPts val="2400"/>
              <a:buChar char="●"/>
            </a:pPr>
            <a:r>
              <a:rPr lang="en"/>
              <a:t>The values represent each cells width and the spaces can be thought of as the </a:t>
            </a:r>
            <a:r>
              <a:rPr lang="en"/>
              <a:t>dividing</a:t>
            </a:r>
            <a:r>
              <a:rPr lang="en"/>
              <a:t> grid lines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6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Templates</a:t>
            </a:r>
            <a:endParaRPr/>
          </a:p>
        </p:txBody>
      </p:sp>
      <p:pic>
        <p:nvPicPr>
          <p:cNvPr id="1474" name="Google Shape;1474;p67"/>
          <p:cNvPicPr preferRelativeResize="0"/>
          <p:nvPr/>
        </p:nvPicPr>
        <p:blipFill rotWithShape="1">
          <a:blip r:embed="rId3">
            <a:alphaModFix/>
          </a:blip>
          <a:srcRect b="8609" l="0" r="0" t="0"/>
          <a:stretch/>
        </p:blipFill>
        <p:spPr>
          <a:xfrm>
            <a:off x="1507513" y="1264300"/>
            <a:ext cx="5777700" cy="572700"/>
          </a:xfrm>
          <a:prstGeom prst="rect">
            <a:avLst/>
          </a:prstGeom>
          <a:noFill/>
          <a:ln>
            <a:noFill/>
          </a:ln>
        </p:spPr>
      </p:pic>
      <p:pic>
        <p:nvPicPr>
          <p:cNvPr id="1475" name="Google Shape;1475;p67"/>
          <p:cNvPicPr preferRelativeResize="0"/>
          <p:nvPr/>
        </p:nvPicPr>
        <p:blipFill>
          <a:blip r:embed="rId4">
            <a:alphaModFix/>
          </a:blip>
          <a:stretch>
            <a:fillRect/>
          </a:stretch>
        </p:blipFill>
        <p:spPr>
          <a:xfrm>
            <a:off x="1474575" y="2267775"/>
            <a:ext cx="5843575" cy="2392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68"/>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Grid Templates</a:t>
            </a:r>
            <a:endParaRPr/>
          </a:p>
        </p:txBody>
      </p:sp>
      <p:sp>
        <p:nvSpPr>
          <p:cNvPr id="1481" name="Google Shape;1481;p68"/>
          <p:cNvSpPr txBox="1"/>
          <p:nvPr>
            <p:ph idx="1" type="body"/>
          </p:nvPr>
        </p:nvSpPr>
        <p:spPr>
          <a:xfrm>
            <a:off x="390375" y="1052275"/>
            <a:ext cx="8413200" cy="392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name the columns if you like by adding [name] between the sizes but it is not required</a:t>
            </a:r>
            <a:endParaRPr/>
          </a:p>
        </p:txBody>
      </p:sp>
      <p:pic>
        <p:nvPicPr>
          <p:cNvPr id="1482" name="Google Shape;1482;p68"/>
          <p:cNvPicPr preferRelativeResize="0"/>
          <p:nvPr/>
        </p:nvPicPr>
        <p:blipFill>
          <a:blip r:embed="rId3">
            <a:alphaModFix/>
          </a:blip>
          <a:stretch>
            <a:fillRect/>
          </a:stretch>
        </p:blipFill>
        <p:spPr>
          <a:xfrm>
            <a:off x="166675" y="2068475"/>
            <a:ext cx="8840250" cy="439625"/>
          </a:xfrm>
          <a:prstGeom prst="rect">
            <a:avLst/>
          </a:prstGeom>
          <a:noFill/>
          <a:ln>
            <a:noFill/>
          </a:ln>
        </p:spPr>
      </p:pic>
      <p:pic>
        <p:nvPicPr>
          <p:cNvPr id="1483" name="Google Shape;1483;p68"/>
          <p:cNvPicPr preferRelativeResize="0"/>
          <p:nvPr/>
        </p:nvPicPr>
        <p:blipFill>
          <a:blip r:embed="rId4">
            <a:alphaModFix/>
          </a:blip>
          <a:stretch>
            <a:fillRect/>
          </a:stretch>
        </p:blipFill>
        <p:spPr>
          <a:xfrm>
            <a:off x="2896875" y="2571749"/>
            <a:ext cx="3240700" cy="2583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69"/>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Grid Templates</a:t>
            </a:r>
            <a:endParaRPr/>
          </a:p>
        </p:txBody>
      </p:sp>
      <p:sp>
        <p:nvSpPr>
          <p:cNvPr id="1489" name="Google Shape;1489;p69"/>
          <p:cNvSpPr txBox="1"/>
          <p:nvPr>
            <p:ph idx="1" type="body"/>
          </p:nvPr>
        </p:nvSpPr>
        <p:spPr>
          <a:xfrm>
            <a:off x="2637000" y="1072325"/>
            <a:ext cx="6132000" cy="38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If you don’t name them they will just be numbered instead. </a:t>
            </a:r>
            <a:endParaRPr/>
          </a:p>
        </p:txBody>
      </p:sp>
      <p:pic>
        <p:nvPicPr>
          <p:cNvPr id="1490" name="Google Shape;1490;p69"/>
          <p:cNvPicPr preferRelativeResize="0"/>
          <p:nvPr/>
        </p:nvPicPr>
        <p:blipFill>
          <a:blip r:embed="rId3">
            <a:alphaModFix/>
          </a:blip>
          <a:stretch>
            <a:fillRect/>
          </a:stretch>
        </p:blipFill>
        <p:spPr>
          <a:xfrm>
            <a:off x="3921225" y="2140323"/>
            <a:ext cx="3738850" cy="3003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7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Templates</a:t>
            </a:r>
            <a:endParaRPr/>
          </a:p>
        </p:txBody>
      </p:sp>
      <p:sp>
        <p:nvSpPr>
          <p:cNvPr id="1496" name="Google Shape;1496;p70"/>
          <p:cNvSpPr txBox="1"/>
          <p:nvPr>
            <p:ph idx="1" type="body"/>
          </p:nvPr>
        </p:nvSpPr>
        <p:spPr>
          <a:xfrm>
            <a:off x="456050" y="1146825"/>
            <a:ext cx="8526300" cy="3906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There is a </a:t>
            </a:r>
            <a:r>
              <a:rPr lang="en"/>
              <a:t>shortcut</a:t>
            </a:r>
            <a:r>
              <a:rPr lang="en"/>
              <a:t> that we can use if you want to create several columns or rows with the same sizes. </a:t>
            </a:r>
            <a:endParaRPr/>
          </a:p>
          <a:p>
            <a:pPr indent="0" lvl="0" marL="0" rtl="0" algn="ctr">
              <a:spcBef>
                <a:spcPts val="1000"/>
              </a:spcBef>
              <a:spcAft>
                <a:spcPts val="1000"/>
              </a:spcAft>
              <a:buNone/>
            </a:pPr>
            <a:r>
              <a:rPr lang="en">
                <a:solidFill>
                  <a:schemeClr val="dk2"/>
                </a:solidFill>
              </a:rPr>
              <a:t>repeat() function</a:t>
            </a:r>
            <a:endParaRPr>
              <a:solidFill>
                <a:schemeClr val="dk2"/>
              </a:solidFill>
            </a:endParaRPr>
          </a:p>
        </p:txBody>
      </p:sp>
      <p:pic>
        <p:nvPicPr>
          <p:cNvPr id="1497" name="Google Shape;1497;p70"/>
          <p:cNvPicPr preferRelativeResize="0"/>
          <p:nvPr/>
        </p:nvPicPr>
        <p:blipFill>
          <a:blip r:embed="rId3">
            <a:alphaModFix/>
          </a:blip>
          <a:stretch>
            <a:fillRect/>
          </a:stretch>
        </p:blipFill>
        <p:spPr>
          <a:xfrm>
            <a:off x="0" y="3094188"/>
            <a:ext cx="9144000" cy="14487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6"/>
          <p:cNvSpPr txBox="1"/>
          <p:nvPr>
            <p:ph idx="1" type="body"/>
          </p:nvPr>
        </p:nvSpPr>
        <p:spPr>
          <a:xfrm>
            <a:off x="741650" y="1153675"/>
            <a:ext cx="6839700" cy="3790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201" name="Google Shape;1201;p26"/>
          <p:cNvPicPr preferRelativeResize="0"/>
          <p:nvPr/>
        </p:nvPicPr>
        <p:blipFill>
          <a:blip r:embed="rId3">
            <a:alphaModFix/>
          </a:blip>
          <a:stretch>
            <a:fillRect/>
          </a:stretch>
        </p:blipFill>
        <p:spPr>
          <a:xfrm>
            <a:off x="1357138" y="4118475"/>
            <a:ext cx="4505325" cy="819150"/>
          </a:xfrm>
          <a:prstGeom prst="rect">
            <a:avLst/>
          </a:prstGeom>
          <a:noFill/>
          <a:ln>
            <a:noFill/>
          </a:ln>
        </p:spPr>
      </p:pic>
      <p:pic>
        <p:nvPicPr>
          <p:cNvPr id="1202" name="Google Shape;1202;p26"/>
          <p:cNvPicPr preferRelativeResize="0"/>
          <p:nvPr/>
        </p:nvPicPr>
        <p:blipFill>
          <a:blip r:embed="rId4">
            <a:alphaModFix/>
          </a:blip>
          <a:stretch>
            <a:fillRect/>
          </a:stretch>
        </p:blipFill>
        <p:spPr>
          <a:xfrm>
            <a:off x="1035125" y="234000"/>
            <a:ext cx="4193616" cy="2608000"/>
          </a:xfrm>
          <a:prstGeom prst="rect">
            <a:avLst/>
          </a:prstGeom>
          <a:noFill/>
          <a:ln cap="flat" cmpd="sng" w="9525">
            <a:solidFill>
              <a:schemeClr val="dk2"/>
            </a:solidFill>
            <a:prstDash val="solid"/>
            <a:round/>
            <a:headEnd len="sm" w="sm" type="none"/>
            <a:tailEnd len="sm" w="sm" type="none"/>
          </a:ln>
        </p:spPr>
      </p:pic>
      <p:pic>
        <p:nvPicPr>
          <p:cNvPr id="1203" name="Google Shape;1203;p26"/>
          <p:cNvPicPr preferRelativeResize="0"/>
          <p:nvPr/>
        </p:nvPicPr>
        <p:blipFill>
          <a:blip r:embed="rId5">
            <a:alphaModFix/>
          </a:blip>
          <a:stretch>
            <a:fillRect/>
          </a:stretch>
        </p:blipFill>
        <p:spPr>
          <a:xfrm>
            <a:off x="2843000" y="2384897"/>
            <a:ext cx="5268250" cy="1733575"/>
          </a:xfrm>
          <a:prstGeom prst="rect">
            <a:avLst/>
          </a:prstGeom>
          <a:noFill/>
          <a:ln cap="flat" cmpd="sng" w="9525">
            <a:solidFill>
              <a:schemeClr val="dk2"/>
            </a:solidFill>
            <a:prstDash val="solid"/>
            <a:round/>
            <a:headEnd len="sm" w="sm" type="none"/>
            <a:tailEnd len="sm" w="sm" type="none"/>
          </a:ln>
        </p:spPr>
      </p:pic>
      <p:cxnSp>
        <p:nvCxnSpPr>
          <p:cNvPr id="1204" name="Google Shape;1204;p26"/>
          <p:cNvCxnSpPr/>
          <p:nvPr/>
        </p:nvCxnSpPr>
        <p:spPr>
          <a:xfrm>
            <a:off x="6359025" y="533775"/>
            <a:ext cx="0" cy="15087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71"/>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GRID TEMPLATES</a:t>
            </a:r>
            <a:endParaRPr/>
          </a:p>
        </p:txBody>
      </p:sp>
      <p:sp>
        <p:nvSpPr>
          <p:cNvPr id="1503" name="Google Shape;1503;p71"/>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are able to seperate your grid cells in several ways: </a:t>
            </a:r>
            <a:endParaRPr/>
          </a:p>
          <a:p>
            <a:pPr indent="-381000" lvl="0" marL="457200" rtl="0" algn="l">
              <a:spcBef>
                <a:spcPts val="1000"/>
              </a:spcBef>
              <a:spcAft>
                <a:spcPts val="0"/>
              </a:spcAft>
              <a:buSzPts val="2400"/>
              <a:buChar char="●"/>
            </a:pPr>
            <a:r>
              <a:rPr lang="en"/>
              <a:t>Percents  -  </a:t>
            </a:r>
            <a:r>
              <a:rPr b="1" lang="en">
                <a:solidFill>
                  <a:srgbClr val="AE81FF"/>
                </a:solidFill>
                <a:highlight>
                  <a:srgbClr val="1C1C1C"/>
                </a:highlight>
                <a:latin typeface="Courier New"/>
                <a:ea typeface="Courier New"/>
                <a:cs typeface="Courier New"/>
                <a:sym typeface="Courier New"/>
              </a:rPr>
              <a:t>25</a:t>
            </a:r>
            <a:r>
              <a:rPr b="1" lang="en">
                <a:solidFill>
                  <a:srgbClr val="F92672"/>
                </a:solidFill>
                <a:highlight>
                  <a:srgbClr val="1C1C1C"/>
                </a:highlight>
                <a:latin typeface="Courier New"/>
                <a:ea typeface="Courier New"/>
                <a:cs typeface="Courier New"/>
                <a:sym typeface="Courier New"/>
              </a:rPr>
              <a:t>%</a:t>
            </a:r>
            <a:endParaRPr sz="2600"/>
          </a:p>
          <a:p>
            <a:pPr indent="-368300" lvl="1" marL="914400" rtl="0" algn="l">
              <a:spcBef>
                <a:spcPts val="0"/>
              </a:spcBef>
              <a:spcAft>
                <a:spcPts val="0"/>
              </a:spcAft>
              <a:buSzPts val="2200"/>
              <a:buChar char="○"/>
            </a:pPr>
            <a:r>
              <a:rPr lang="en"/>
              <a:t>Will fill the cell to be a </a:t>
            </a:r>
            <a:r>
              <a:rPr lang="en"/>
              <a:t>certain</a:t>
            </a:r>
            <a:r>
              <a:rPr lang="en"/>
              <a:t> percentage of the full container </a:t>
            </a:r>
            <a:r>
              <a:rPr lang="en">
                <a:solidFill>
                  <a:schemeClr val="dk2"/>
                </a:solidFill>
              </a:rPr>
              <a:t>(will change with the screen)</a:t>
            </a:r>
            <a:endParaRPr>
              <a:solidFill>
                <a:schemeClr val="dk2"/>
              </a:solidFill>
            </a:endParaRPr>
          </a:p>
          <a:p>
            <a:pPr indent="-381000" lvl="0" marL="457200" rtl="0" algn="l">
              <a:spcBef>
                <a:spcPts val="0"/>
              </a:spcBef>
              <a:spcAft>
                <a:spcPts val="0"/>
              </a:spcAft>
              <a:buSzPts val="2400"/>
              <a:buChar char="●"/>
            </a:pPr>
            <a:r>
              <a:rPr lang="en"/>
              <a:t>Pixels  -  </a:t>
            </a:r>
            <a:r>
              <a:rPr b="1" lang="en">
                <a:solidFill>
                  <a:srgbClr val="AE81FF"/>
                </a:solidFill>
                <a:highlight>
                  <a:srgbClr val="1C1C1C"/>
                </a:highlight>
                <a:latin typeface="Courier New"/>
                <a:ea typeface="Courier New"/>
                <a:cs typeface="Courier New"/>
                <a:sym typeface="Courier New"/>
              </a:rPr>
              <a:t>100</a:t>
            </a:r>
            <a:r>
              <a:rPr b="1" lang="en">
                <a:solidFill>
                  <a:srgbClr val="F92672"/>
                </a:solidFill>
                <a:highlight>
                  <a:srgbClr val="1C1C1C"/>
                </a:highlight>
                <a:latin typeface="Courier New"/>
                <a:ea typeface="Courier New"/>
                <a:cs typeface="Courier New"/>
                <a:sym typeface="Courier New"/>
              </a:rPr>
              <a:t>px</a:t>
            </a:r>
            <a:endParaRPr b="1">
              <a:solidFill>
                <a:srgbClr val="F92672"/>
              </a:solidFill>
              <a:highlight>
                <a:srgbClr val="1C1C1C"/>
              </a:highlight>
              <a:latin typeface="Courier New"/>
              <a:ea typeface="Courier New"/>
              <a:cs typeface="Courier New"/>
              <a:sym typeface="Courier New"/>
            </a:endParaRPr>
          </a:p>
          <a:p>
            <a:pPr indent="-368300" lvl="1" marL="914400" rtl="0" algn="l">
              <a:spcBef>
                <a:spcPts val="0"/>
              </a:spcBef>
              <a:spcAft>
                <a:spcPts val="0"/>
              </a:spcAft>
              <a:buSzPts val="2200"/>
              <a:buChar char="○"/>
            </a:pPr>
            <a:r>
              <a:rPr lang="en"/>
              <a:t>Creates a fixed sized box that won’t budge </a:t>
            </a:r>
            <a:endParaRPr/>
          </a:p>
          <a:p>
            <a:pPr indent="-381000" lvl="0" marL="457200" rtl="0" algn="l">
              <a:spcBef>
                <a:spcPts val="0"/>
              </a:spcBef>
              <a:spcAft>
                <a:spcPts val="0"/>
              </a:spcAft>
              <a:buSzPts val="2400"/>
              <a:buChar char="●"/>
            </a:pPr>
            <a:r>
              <a:rPr lang="en"/>
              <a:t>Auto  -  </a:t>
            </a:r>
            <a:r>
              <a:rPr b="1" lang="en">
                <a:solidFill>
                  <a:srgbClr val="49E0FD"/>
                </a:solidFill>
                <a:highlight>
                  <a:srgbClr val="1C1C1C"/>
                </a:highlight>
                <a:latin typeface="Courier New"/>
                <a:ea typeface="Courier New"/>
                <a:cs typeface="Courier New"/>
                <a:sym typeface="Courier New"/>
              </a:rPr>
              <a:t>auto</a:t>
            </a:r>
            <a:endParaRPr b="1">
              <a:solidFill>
                <a:srgbClr val="49E0FD"/>
              </a:solidFill>
              <a:highlight>
                <a:srgbClr val="1C1C1C"/>
              </a:highlight>
              <a:latin typeface="Courier New"/>
              <a:ea typeface="Courier New"/>
              <a:cs typeface="Courier New"/>
              <a:sym typeface="Courier New"/>
            </a:endParaRPr>
          </a:p>
          <a:p>
            <a:pPr indent="-368300" lvl="1" marL="914400" rtl="0" algn="l">
              <a:spcBef>
                <a:spcPts val="0"/>
              </a:spcBef>
              <a:spcAft>
                <a:spcPts val="0"/>
              </a:spcAft>
              <a:buSzPts val="2200"/>
              <a:buChar char="○"/>
            </a:pPr>
            <a:r>
              <a:rPr lang="en"/>
              <a:t>Fills the remaining space in the container</a:t>
            </a:r>
            <a:endParaRPr/>
          </a:p>
          <a:p>
            <a:pPr indent="-381000" lvl="0" marL="457200" rtl="0" algn="l">
              <a:spcBef>
                <a:spcPts val="0"/>
              </a:spcBef>
              <a:spcAft>
                <a:spcPts val="0"/>
              </a:spcAft>
              <a:buSzPts val="2400"/>
              <a:buChar char="●"/>
            </a:pPr>
            <a:r>
              <a:rPr lang="en"/>
              <a:t>Fractions  	-  </a:t>
            </a:r>
            <a:r>
              <a:rPr b="1" lang="en">
                <a:solidFill>
                  <a:srgbClr val="AE81FF"/>
                </a:solidFill>
                <a:highlight>
                  <a:srgbClr val="1C1C1C"/>
                </a:highlight>
                <a:latin typeface="Courier New"/>
                <a:ea typeface="Courier New"/>
                <a:cs typeface="Courier New"/>
                <a:sym typeface="Courier New"/>
              </a:rPr>
              <a:t>1</a:t>
            </a:r>
            <a:r>
              <a:rPr b="1" lang="en">
                <a:solidFill>
                  <a:srgbClr val="F92672"/>
                </a:solidFill>
                <a:highlight>
                  <a:srgbClr val="1C1C1C"/>
                </a:highlight>
                <a:latin typeface="Courier New"/>
                <a:ea typeface="Courier New"/>
                <a:cs typeface="Courier New"/>
                <a:sym typeface="Courier New"/>
              </a:rPr>
              <a:t>fr</a:t>
            </a:r>
            <a:endParaRPr b="1">
              <a:solidFill>
                <a:srgbClr val="F92672"/>
              </a:solidFill>
              <a:highlight>
                <a:srgbClr val="1C1C1C"/>
              </a:highlight>
              <a:latin typeface="Courier New"/>
              <a:ea typeface="Courier New"/>
              <a:cs typeface="Courier New"/>
              <a:sym typeface="Courier New"/>
            </a:endParaRPr>
          </a:p>
          <a:p>
            <a:pPr indent="-368300" lvl="1" marL="914400" rtl="0" algn="l">
              <a:spcBef>
                <a:spcPts val="0"/>
              </a:spcBef>
              <a:spcAft>
                <a:spcPts val="0"/>
              </a:spcAft>
              <a:buSzPts val="2200"/>
              <a:buChar char="○"/>
            </a:pPr>
            <a:r>
              <a:rPr lang="en"/>
              <a:t>Fills the content based on a fraction of total fr’s declared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7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Template - Fractions</a:t>
            </a:r>
            <a:endParaRPr/>
          </a:p>
        </p:txBody>
      </p:sp>
      <p:sp>
        <p:nvSpPr>
          <p:cNvPr id="1509" name="Google Shape;1509;p72"/>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Free space to be divided up by the fractions will be calculated AFTER all non-flexible items</a:t>
            </a:r>
            <a:endParaRPr/>
          </a:p>
        </p:txBody>
      </p:sp>
      <p:pic>
        <p:nvPicPr>
          <p:cNvPr id="1510" name="Google Shape;1510;p72"/>
          <p:cNvPicPr preferRelativeResize="0"/>
          <p:nvPr/>
        </p:nvPicPr>
        <p:blipFill>
          <a:blip r:embed="rId3">
            <a:alphaModFix/>
          </a:blip>
          <a:stretch>
            <a:fillRect/>
          </a:stretch>
        </p:blipFill>
        <p:spPr>
          <a:xfrm>
            <a:off x="133525" y="2763525"/>
            <a:ext cx="8876949" cy="572700"/>
          </a:xfrm>
          <a:prstGeom prst="rect">
            <a:avLst/>
          </a:prstGeom>
          <a:noFill/>
          <a:ln>
            <a:noFill/>
          </a:ln>
        </p:spPr>
      </p:pic>
      <p:pic>
        <p:nvPicPr>
          <p:cNvPr id="1511" name="Google Shape;1511;p72"/>
          <p:cNvPicPr preferRelativeResize="0"/>
          <p:nvPr/>
        </p:nvPicPr>
        <p:blipFill>
          <a:blip r:embed="rId4">
            <a:alphaModFix/>
          </a:blip>
          <a:stretch>
            <a:fillRect/>
          </a:stretch>
        </p:blipFill>
        <p:spPr>
          <a:xfrm>
            <a:off x="-5650" y="4022625"/>
            <a:ext cx="9067800" cy="838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73"/>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Areas Step 1</a:t>
            </a:r>
            <a:endParaRPr/>
          </a:p>
        </p:txBody>
      </p:sp>
      <p:sp>
        <p:nvSpPr>
          <p:cNvPr id="1517" name="Google Shape;1517;p73"/>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create grid-areas with names and defined grid cells. </a:t>
            </a:r>
            <a:endParaRPr/>
          </a:p>
          <a:p>
            <a:pPr indent="0" lvl="0" marL="0" rtl="0" algn="l">
              <a:spcBef>
                <a:spcPts val="1000"/>
              </a:spcBef>
              <a:spcAft>
                <a:spcPts val="0"/>
              </a:spcAft>
              <a:buNone/>
            </a:pPr>
            <a:r>
              <a:t/>
            </a:r>
            <a:endParaRPr/>
          </a:p>
          <a:p>
            <a:pPr indent="-381000" lvl="0" marL="457200" rtl="0" algn="l">
              <a:spcBef>
                <a:spcPts val="1000"/>
              </a:spcBef>
              <a:spcAft>
                <a:spcPts val="1000"/>
              </a:spcAft>
              <a:buSzPts val="2400"/>
              <a:buChar char="●"/>
            </a:pPr>
            <a:r>
              <a:rPr lang="en"/>
              <a:t>First name your areas using classes or elements</a:t>
            </a:r>
            <a:endParaRPr/>
          </a:p>
        </p:txBody>
      </p:sp>
      <p:pic>
        <p:nvPicPr>
          <p:cNvPr id="1518" name="Google Shape;1518;p73"/>
          <p:cNvPicPr preferRelativeResize="0"/>
          <p:nvPr/>
        </p:nvPicPr>
        <p:blipFill>
          <a:blip r:embed="rId3">
            <a:alphaModFix/>
          </a:blip>
          <a:stretch>
            <a:fillRect/>
          </a:stretch>
        </p:blipFill>
        <p:spPr>
          <a:xfrm>
            <a:off x="1999363" y="3242175"/>
            <a:ext cx="5057775" cy="1695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7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Template Areas</a:t>
            </a:r>
            <a:endParaRPr/>
          </a:p>
        </p:txBody>
      </p:sp>
      <p:sp>
        <p:nvSpPr>
          <p:cNvPr id="1524" name="Google Shape;1524;p74"/>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divide out the cells of the grid to make </a:t>
            </a:r>
            <a:r>
              <a:rPr lang="en"/>
              <a:t>areas </a:t>
            </a:r>
            <a:endParaRPr/>
          </a:p>
          <a:p>
            <a:pPr indent="-381000" lvl="0" marL="457200" rtl="0" algn="l">
              <a:spcBef>
                <a:spcPts val="0"/>
              </a:spcBef>
              <a:spcAft>
                <a:spcPts val="0"/>
              </a:spcAft>
              <a:buSzPts val="2400"/>
              <a:buChar char="●"/>
            </a:pPr>
            <a:r>
              <a:rPr lang="en"/>
              <a:t> “name”</a:t>
            </a:r>
            <a:endParaRPr/>
          </a:p>
          <a:p>
            <a:pPr indent="-368300" lvl="1" marL="914400" rtl="0" algn="l">
              <a:spcBef>
                <a:spcPts val="0"/>
              </a:spcBef>
              <a:spcAft>
                <a:spcPts val="0"/>
              </a:spcAft>
              <a:buSzPts val="2200"/>
              <a:buChar char="○"/>
            </a:pPr>
            <a:r>
              <a:rPr lang="en"/>
              <a:t>Represents a grid item</a:t>
            </a:r>
            <a:endParaRPr/>
          </a:p>
          <a:p>
            <a:pPr indent="-381000" lvl="0" marL="457200" rtl="0" algn="l">
              <a:spcBef>
                <a:spcPts val="0"/>
              </a:spcBef>
              <a:spcAft>
                <a:spcPts val="0"/>
              </a:spcAft>
              <a:buSzPts val="2400"/>
              <a:buChar char="●"/>
            </a:pPr>
            <a:r>
              <a:rPr lang="en"/>
              <a:t> .  </a:t>
            </a:r>
            <a:endParaRPr/>
          </a:p>
          <a:p>
            <a:pPr indent="-368300" lvl="1" marL="914400" rtl="0" algn="l">
              <a:spcBef>
                <a:spcPts val="0"/>
              </a:spcBef>
              <a:spcAft>
                <a:spcPts val="0"/>
              </a:spcAft>
              <a:buSzPts val="2200"/>
              <a:buChar char="○"/>
            </a:pPr>
            <a:r>
              <a:rPr lang="en"/>
              <a:t>represents an empty cell </a:t>
            </a:r>
            <a:endParaRPr/>
          </a:p>
          <a:p>
            <a:pPr indent="-381000" lvl="0" marL="457200" rtl="0" algn="l">
              <a:spcBef>
                <a:spcPts val="0"/>
              </a:spcBef>
              <a:spcAft>
                <a:spcPts val="0"/>
              </a:spcAft>
              <a:buSzPts val="2400"/>
              <a:buChar char="●"/>
            </a:pPr>
            <a:r>
              <a:rPr lang="en"/>
              <a:t> None </a:t>
            </a:r>
            <a:endParaRPr/>
          </a:p>
          <a:p>
            <a:pPr indent="-368300" lvl="1" marL="914400" rtl="0" algn="l">
              <a:spcBef>
                <a:spcPts val="0"/>
              </a:spcBef>
              <a:spcAft>
                <a:spcPts val="0"/>
              </a:spcAft>
              <a:buSzPts val="2200"/>
              <a:buChar char="○"/>
            </a:pPr>
            <a:r>
              <a:rPr lang="en"/>
              <a:t> represents no grid area defined. </a:t>
            </a:r>
            <a:endParaRPr/>
          </a:p>
          <a:p>
            <a:pPr indent="0" lvl="0" marL="0" rtl="0" algn="l">
              <a:spcBef>
                <a:spcPts val="1000"/>
              </a:spcBef>
              <a:spcAft>
                <a:spcPts val="0"/>
              </a:spcAft>
              <a:buNone/>
            </a:pPr>
            <a:r>
              <a:t/>
            </a:r>
            <a:endParaRPr/>
          </a:p>
          <a:p>
            <a:pPr indent="0" lvl="0" marL="457200" rtl="0" algn="l">
              <a:spcBef>
                <a:spcPts val="1000"/>
              </a:spcBef>
              <a:spcAft>
                <a:spcPts val="1000"/>
              </a:spcAft>
              <a:buNone/>
            </a:pPr>
            <a:r>
              <a:t/>
            </a:r>
            <a:endParaRPr/>
          </a:p>
        </p:txBody>
      </p:sp>
      <p:pic>
        <p:nvPicPr>
          <p:cNvPr id="1525" name="Google Shape;1525;p74"/>
          <p:cNvPicPr preferRelativeResize="0"/>
          <p:nvPr/>
        </p:nvPicPr>
        <p:blipFill>
          <a:blip r:embed="rId3">
            <a:alphaModFix/>
          </a:blip>
          <a:stretch>
            <a:fillRect/>
          </a:stretch>
        </p:blipFill>
        <p:spPr>
          <a:xfrm>
            <a:off x="124613" y="4305300"/>
            <a:ext cx="8562975" cy="838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75"/>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Once you have a name for your item you can then use it to create the grid layout</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Everytime you say the name a new cell is reserved for that grid area</a:t>
            </a:r>
            <a:endParaRPr/>
          </a:p>
        </p:txBody>
      </p:sp>
      <p:sp>
        <p:nvSpPr>
          <p:cNvPr id="1531" name="Google Shape;1531;p7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Area Step 2</a:t>
            </a:r>
            <a:endParaRPr/>
          </a:p>
        </p:txBody>
      </p:sp>
      <p:pic>
        <p:nvPicPr>
          <p:cNvPr id="1532" name="Google Shape;1532;p75"/>
          <p:cNvPicPr preferRelativeResize="0"/>
          <p:nvPr/>
        </p:nvPicPr>
        <p:blipFill>
          <a:blip r:embed="rId3">
            <a:alphaModFix/>
          </a:blip>
          <a:stretch>
            <a:fillRect/>
          </a:stretch>
        </p:blipFill>
        <p:spPr>
          <a:xfrm>
            <a:off x="297112" y="3732525"/>
            <a:ext cx="8549776" cy="69368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7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Area Example</a:t>
            </a:r>
            <a:endParaRPr/>
          </a:p>
        </p:txBody>
      </p:sp>
      <p:sp>
        <p:nvSpPr>
          <p:cNvPr id="1538" name="Google Shape;1538;p76"/>
          <p:cNvSpPr txBox="1"/>
          <p:nvPr>
            <p:ph idx="1" type="body"/>
          </p:nvPr>
        </p:nvSpPr>
        <p:spPr>
          <a:xfrm>
            <a:off x="359325" y="1155213"/>
            <a:ext cx="3214800" cy="3404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Let’s use grid areas to recreate this picture</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Please change the </a:t>
            </a:r>
            <a:r>
              <a:rPr lang="en"/>
              <a:t>backgrounds</a:t>
            </a:r>
            <a:r>
              <a:rPr lang="en"/>
              <a:t> to match the colors</a:t>
            </a:r>
            <a:endParaRPr/>
          </a:p>
        </p:txBody>
      </p:sp>
      <p:pic>
        <p:nvPicPr>
          <p:cNvPr id="1539" name="Google Shape;1539;p76"/>
          <p:cNvPicPr preferRelativeResize="0"/>
          <p:nvPr/>
        </p:nvPicPr>
        <p:blipFill>
          <a:blip r:embed="rId3">
            <a:alphaModFix/>
          </a:blip>
          <a:stretch>
            <a:fillRect/>
          </a:stretch>
        </p:blipFill>
        <p:spPr>
          <a:xfrm>
            <a:off x="3981725" y="1237200"/>
            <a:ext cx="4676225" cy="3240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77"/>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Area Practice</a:t>
            </a:r>
            <a:endParaRPr/>
          </a:p>
        </p:txBody>
      </p:sp>
      <p:sp>
        <p:nvSpPr>
          <p:cNvPr id="1545" name="Google Shape;1545;p77"/>
          <p:cNvSpPr txBox="1"/>
          <p:nvPr>
            <p:ph idx="1" type="body"/>
          </p:nvPr>
        </p:nvSpPr>
        <p:spPr>
          <a:xfrm>
            <a:off x="422525" y="1017925"/>
            <a:ext cx="39477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Recreate this grid layout, you will need to add a little to the HTML and CSS</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The blue border may extend to the right of the screen, that’s ok. </a:t>
            </a:r>
            <a:endParaRPr/>
          </a:p>
        </p:txBody>
      </p:sp>
      <p:pic>
        <p:nvPicPr>
          <p:cNvPr id="1546" name="Google Shape;1546;p77"/>
          <p:cNvPicPr preferRelativeResize="0"/>
          <p:nvPr/>
        </p:nvPicPr>
        <p:blipFill>
          <a:blip r:embed="rId3">
            <a:alphaModFix/>
          </a:blip>
          <a:stretch>
            <a:fillRect/>
          </a:stretch>
        </p:blipFill>
        <p:spPr>
          <a:xfrm>
            <a:off x="4572000" y="1378338"/>
            <a:ext cx="4191000" cy="2924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78"/>
          <p:cNvSpPr txBox="1"/>
          <p:nvPr>
            <p:ph idx="1" type="body"/>
          </p:nvPr>
        </p:nvSpPr>
        <p:spPr>
          <a:xfrm>
            <a:off x="594225" y="949575"/>
            <a:ext cx="8175000" cy="392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On the next slide I am going to work with you to divide the site into sections with you.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Please draw a rough sketch with me so that you can recreate the site with simple words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This is going to be a much harder project than the last example IF YOU DON’T FOLLOW ALONG YOU WILL BE LOST</a:t>
            </a:r>
            <a:endParaRPr/>
          </a:p>
          <a:p>
            <a:pPr indent="0" lvl="0" marL="0" rtl="0" algn="l">
              <a:spcBef>
                <a:spcPts val="1000"/>
              </a:spcBef>
              <a:spcAft>
                <a:spcPts val="1000"/>
              </a:spcAft>
              <a:buNone/>
            </a:pPr>
            <a:r>
              <a:t/>
            </a:r>
            <a:endParaRPr/>
          </a:p>
        </p:txBody>
      </p:sp>
      <p:sp>
        <p:nvSpPr>
          <p:cNvPr id="1552" name="Google Shape;1552;p78"/>
          <p:cNvSpPr txBox="1"/>
          <p:nvPr>
            <p:ph type="title"/>
          </p:nvPr>
        </p:nvSpPr>
        <p:spPr>
          <a:xfrm>
            <a:off x="594225" y="237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a:t>
            </a:r>
            <a:r>
              <a:rPr lang="en"/>
              <a:t> practice with a real site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79"/>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9"/>
          <p:cNvSpPr txBox="1"/>
          <p:nvPr>
            <p:ph idx="1" type="body"/>
          </p:nvPr>
        </p:nvSpPr>
        <p:spPr>
          <a:xfrm>
            <a:off x="390375" y="1052275"/>
            <a:ext cx="8413200" cy="3926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559" name="Google Shape;1559;p79"/>
          <p:cNvPicPr preferRelativeResize="0"/>
          <p:nvPr/>
        </p:nvPicPr>
        <p:blipFill>
          <a:blip r:embed="rId3">
            <a:alphaModFix/>
          </a:blip>
          <a:stretch>
            <a:fillRect/>
          </a:stretch>
        </p:blipFill>
        <p:spPr>
          <a:xfrm>
            <a:off x="0" y="151660"/>
            <a:ext cx="9143999" cy="484018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80"/>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0"/>
          <p:cNvSpPr txBox="1"/>
          <p:nvPr>
            <p:ph idx="1" type="body"/>
          </p:nvPr>
        </p:nvSpPr>
        <p:spPr>
          <a:xfrm>
            <a:off x="390375" y="1052275"/>
            <a:ext cx="8413200" cy="3926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566" name="Google Shape;1566;p80"/>
          <p:cNvPicPr preferRelativeResize="0"/>
          <p:nvPr/>
        </p:nvPicPr>
        <p:blipFill>
          <a:blip r:embed="rId3">
            <a:alphaModFix/>
          </a:blip>
          <a:stretch>
            <a:fillRect/>
          </a:stretch>
        </p:blipFill>
        <p:spPr>
          <a:xfrm>
            <a:off x="0" y="151660"/>
            <a:ext cx="9143999" cy="48401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7"/>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Just like HTML, CSS will not break when you mess up your code.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Since your selector does not create new code, just modifies existing code, when you mess up and </a:t>
            </a:r>
            <a:r>
              <a:rPr lang="en"/>
              <a:t>misspell</a:t>
            </a:r>
            <a:r>
              <a:rPr lang="en"/>
              <a:t> something it will just skip that </a:t>
            </a:r>
            <a:r>
              <a:rPr lang="en"/>
              <a:t>command</a:t>
            </a:r>
            <a:r>
              <a:rPr lang="en"/>
              <a:t> since it does not match a branch in your DOM</a:t>
            </a:r>
            <a:endParaRPr/>
          </a:p>
        </p:txBody>
      </p:sp>
      <p:sp>
        <p:nvSpPr>
          <p:cNvPr id="1210" name="Google Shape;1210;p2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Good News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81"/>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Gap</a:t>
            </a:r>
            <a:endParaRPr/>
          </a:p>
        </p:txBody>
      </p:sp>
      <p:sp>
        <p:nvSpPr>
          <p:cNvPr id="1572" name="Google Shape;1572;p81"/>
          <p:cNvSpPr txBox="1"/>
          <p:nvPr>
            <p:ph idx="1" type="body"/>
          </p:nvPr>
        </p:nvSpPr>
        <p:spPr>
          <a:xfrm>
            <a:off x="594225" y="1140100"/>
            <a:ext cx="7227600" cy="3818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only creates spaces between the areas in the grid, it will not have a gap between the areas and the container</a:t>
            </a:r>
            <a:r>
              <a:rPr lang="en"/>
              <a:t> </a:t>
            </a:r>
            <a:endParaRPr/>
          </a:p>
          <a:p>
            <a:pPr indent="-381000" lvl="0" marL="457200" rtl="0" algn="l">
              <a:spcBef>
                <a:spcPts val="1000"/>
              </a:spcBef>
              <a:spcAft>
                <a:spcPts val="0"/>
              </a:spcAft>
              <a:buSzPts val="2400"/>
              <a:buChar char="●"/>
            </a:pPr>
            <a:r>
              <a:rPr lang="en"/>
              <a:t>If you only say 1 it will change both</a:t>
            </a:r>
            <a:endParaRPr/>
          </a:p>
          <a:p>
            <a:pPr indent="0" lvl="0" marL="0" rtl="0" algn="l">
              <a:spcBef>
                <a:spcPts val="1000"/>
              </a:spcBef>
              <a:spcAft>
                <a:spcPts val="1000"/>
              </a:spcAft>
              <a:buNone/>
            </a:pPr>
            <a:r>
              <a:t/>
            </a:r>
            <a:endParaRPr/>
          </a:p>
        </p:txBody>
      </p:sp>
      <p:pic>
        <p:nvPicPr>
          <p:cNvPr id="1573" name="Google Shape;1573;p81"/>
          <p:cNvPicPr preferRelativeResize="0"/>
          <p:nvPr/>
        </p:nvPicPr>
        <p:blipFill>
          <a:blip r:embed="rId3">
            <a:alphaModFix/>
          </a:blip>
          <a:stretch>
            <a:fillRect/>
          </a:stretch>
        </p:blipFill>
        <p:spPr>
          <a:xfrm>
            <a:off x="1383850" y="3205575"/>
            <a:ext cx="5648325" cy="1752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8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Justify-Items</a:t>
            </a:r>
            <a:endParaRPr/>
          </a:p>
        </p:txBody>
      </p:sp>
      <p:sp>
        <p:nvSpPr>
          <p:cNvPr id="1579" name="Google Shape;1579;p82"/>
          <p:cNvSpPr txBox="1"/>
          <p:nvPr>
            <p:ph idx="1" type="body"/>
          </p:nvPr>
        </p:nvSpPr>
        <p:spPr>
          <a:xfrm>
            <a:off x="318825" y="1162125"/>
            <a:ext cx="8331600" cy="3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4 values for this</a:t>
            </a:r>
            <a:endParaRPr/>
          </a:p>
          <a:p>
            <a:pPr indent="-381000" lvl="0" marL="457200" rtl="0" algn="l">
              <a:spcBef>
                <a:spcPts val="1000"/>
              </a:spcBef>
              <a:spcAft>
                <a:spcPts val="0"/>
              </a:spcAft>
              <a:buSzPts val="2400"/>
              <a:buChar char="●"/>
            </a:pPr>
            <a:r>
              <a:rPr lang="en"/>
              <a:t>s</a:t>
            </a:r>
            <a:r>
              <a:rPr lang="en"/>
              <a:t>tart</a:t>
            </a:r>
            <a:endParaRPr/>
          </a:p>
          <a:p>
            <a:pPr indent="-368300" lvl="1" marL="914400" rtl="0" algn="l">
              <a:spcBef>
                <a:spcPts val="0"/>
              </a:spcBef>
              <a:spcAft>
                <a:spcPts val="0"/>
              </a:spcAft>
              <a:buSzPts val="2200"/>
              <a:buChar char="○"/>
            </a:pPr>
            <a:r>
              <a:rPr lang="en"/>
              <a:t>Aligns items to be flush with the starting edge of their cell</a:t>
            </a:r>
            <a:endParaRPr/>
          </a:p>
          <a:p>
            <a:pPr indent="-381000" lvl="0" marL="457200" rtl="0" algn="l">
              <a:spcBef>
                <a:spcPts val="0"/>
              </a:spcBef>
              <a:spcAft>
                <a:spcPts val="0"/>
              </a:spcAft>
              <a:buSzPts val="2400"/>
              <a:buChar char="●"/>
            </a:pPr>
            <a:r>
              <a:rPr lang="en"/>
              <a:t>end</a:t>
            </a:r>
            <a:endParaRPr/>
          </a:p>
          <a:p>
            <a:pPr indent="-368300" lvl="1" marL="914400" rtl="0" algn="l">
              <a:spcBef>
                <a:spcPts val="0"/>
              </a:spcBef>
              <a:spcAft>
                <a:spcPts val="0"/>
              </a:spcAft>
              <a:buSzPts val="2200"/>
              <a:buChar char="○"/>
            </a:pPr>
            <a:r>
              <a:rPr lang="en"/>
              <a:t>Aligns items to be flush with the end edge of their cell </a:t>
            </a:r>
            <a:endParaRPr/>
          </a:p>
          <a:p>
            <a:pPr indent="-381000" lvl="0" marL="457200" rtl="0" algn="l">
              <a:spcBef>
                <a:spcPts val="0"/>
              </a:spcBef>
              <a:spcAft>
                <a:spcPts val="0"/>
              </a:spcAft>
              <a:buSzPts val="2400"/>
              <a:buChar char="●"/>
            </a:pPr>
            <a:r>
              <a:rPr lang="en"/>
              <a:t>Center</a:t>
            </a:r>
            <a:endParaRPr/>
          </a:p>
          <a:p>
            <a:pPr indent="-368300" lvl="1" marL="914400" rtl="0" algn="l">
              <a:spcBef>
                <a:spcPts val="0"/>
              </a:spcBef>
              <a:spcAft>
                <a:spcPts val="0"/>
              </a:spcAft>
              <a:buSzPts val="2200"/>
              <a:buChar char="○"/>
            </a:pPr>
            <a:r>
              <a:rPr lang="en"/>
              <a:t>Aligns items in the center of their cell</a:t>
            </a:r>
            <a:endParaRPr/>
          </a:p>
          <a:p>
            <a:pPr indent="-381000" lvl="0" marL="457200" rtl="0" algn="l">
              <a:spcBef>
                <a:spcPts val="0"/>
              </a:spcBef>
              <a:spcAft>
                <a:spcPts val="0"/>
              </a:spcAft>
              <a:buSzPts val="2400"/>
              <a:buChar char="●"/>
            </a:pPr>
            <a:r>
              <a:rPr lang="en"/>
              <a:t>Stretch</a:t>
            </a:r>
            <a:endParaRPr/>
          </a:p>
          <a:p>
            <a:pPr indent="-368300" lvl="1" marL="914400" rtl="0" algn="l">
              <a:spcBef>
                <a:spcPts val="0"/>
              </a:spcBef>
              <a:spcAft>
                <a:spcPts val="0"/>
              </a:spcAft>
              <a:buSzPts val="2200"/>
              <a:buChar char="○"/>
            </a:pPr>
            <a:r>
              <a:rPr lang="en"/>
              <a:t>Fills the whole width of the cell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83"/>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justify</a:t>
            </a:r>
            <a:r>
              <a:rPr lang="en"/>
              <a:t>-items: start </a:t>
            </a:r>
            <a:endParaRPr/>
          </a:p>
        </p:txBody>
      </p:sp>
      <p:pic>
        <p:nvPicPr>
          <p:cNvPr id="1585" name="Google Shape;1585;p83"/>
          <p:cNvPicPr preferRelativeResize="0"/>
          <p:nvPr/>
        </p:nvPicPr>
        <p:blipFill>
          <a:blip r:embed="rId3">
            <a:alphaModFix/>
          </a:blip>
          <a:stretch>
            <a:fillRect/>
          </a:stretch>
        </p:blipFill>
        <p:spPr>
          <a:xfrm>
            <a:off x="1214438" y="1701538"/>
            <a:ext cx="6715125" cy="2505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8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a:t>
            </a:r>
            <a:r>
              <a:rPr lang="en"/>
              <a:t>-items: end</a:t>
            </a:r>
            <a:endParaRPr/>
          </a:p>
        </p:txBody>
      </p:sp>
      <p:pic>
        <p:nvPicPr>
          <p:cNvPr id="1591" name="Google Shape;1591;p84"/>
          <p:cNvPicPr preferRelativeResize="0"/>
          <p:nvPr/>
        </p:nvPicPr>
        <p:blipFill>
          <a:blip r:embed="rId3">
            <a:alphaModFix/>
          </a:blip>
          <a:stretch>
            <a:fillRect/>
          </a:stretch>
        </p:blipFill>
        <p:spPr>
          <a:xfrm>
            <a:off x="1200150" y="1771050"/>
            <a:ext cx="6743700" cy="2514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8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a:t>
            </a:r>
            <a:r>
              <a:rPr lang="en"/>
              <a:t>-items: center</a:t>
            </a:r>
            <a:endParaRPr/>
          </a:p>
        </p:txBody>
      </p:sp>
      <p:pic>
        <p:nvPicPr>
          <p:cNvPr id="1597" name="Google Shape;1597;p85"/>
          <p:cNvPicPr preferRelativeResize="0"/>
          <p:nvPr/>
        </p:nvPicPr>
        <p:blipFill>
          <a:blip r:embed="rId3">
            <a:alphaModFix/>
          </a:blip>
          <a:stretch>
            <a:fillRect/>
          </a:stretch>
        </p:blipFill>
        <p:spPr>
          <a:xfrm>
            <a:off x="1219200" y="1707325"/>
            <a:ext cx="6705600" cy="2476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8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t>
            </a:r>
            <a:r>
              <a:rPr lang="en"/>
              <a:t>ustify-items: stretch</a:t>
            </a:r>
            <a:endParaRPr/>
          </a:p>
        </p:txBody>
      </p:sp>
      <p:pic>
        <p:nvPicPr>
          <p:cNvPr id="1603" name="Google Shape;1603;p86"/>
          <p:cNvPicPr preferRelativeResize="0"/>
          <p:nvPr/>
        </p:nvPicPr>
        <p:blipFill>
          <a:blip r:embed="rId3">
            <a:alphaModFix/>
          </a:blip>
          <a:stretch>
            <a:fillRect/>
          </a:stretch>
        </p:blipFill>
        <p:spPr>
          <a:xfrm>
            <a:off x="1204900" y="1755100"/>
            <a:ext cx="6734175" cy="2571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8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align-items </a:t>
            </a:r>
            <a:endParaRPr/>
          </a:p>
        </p:txBody>
      </p:sp>
      <p:sp>
        <p:nvSpPr>
          <p:cNvPr id="1609" name="Google Shape;1609;p87"/>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Justify is left and right, align-items is up and down</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It cas the same 4 values as justify and they basically same things, just top to bottom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88"/>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align</a:t>
            </a:r>
            <a:r>
              <a:rPr lang="en"/>
              <a:t>-items: start </a:t>
            </a:r>
            <a:endParaRPr/>
          </a:p>
        </p:txBody>
      </p:sp>
      <p:pic>
        <p:nvPicPr>
          <p:cNvPr id="1615" name="Google Shape;1615;p88"/>
          <p:cNvPicPr preferRelativeResize="0"/>
          <p:nvPr/>
        </p:nvPicPr>
        <p:blipFill>
          <a:blip r:embed="rId3">
            <a:alphaModFix/>
          </a:blip>
          <a:stretch>
            <a:fillRect/>
          </a:stretch>
        </p:blipFill>
        <p:spPr>
          <a:xfrm>
            <a:off x="1214425" y="1796225"/>
            <a:ext cx="6715125" cy="2552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8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a:t>
            </a:r>
            <a:r>
              <a:rPr lang="en"/>
              <a:t>-items: end</a:t>
            </a:r>
            <a:endParaRPr/>
          </a:p>
        </p:txBody>
      </p:sp>
      <p:pic>
        <p:nvPicPr>
          <p:cNvPr id="1621" name="Google Shape;1621;p89"/>
          <p:cNvPicPr preferRelativeResize="0"/>
          <p:nvPr/>
        </p:nvPicPr>
        <p:blipFill>
          <a:blip r:embed="rId3">
            <a:alphaModFix/>
          </a:blip>
          <a:stretch>
            <a:fillRect/>
          </a:stretch>
        </p:blipFill>
        <p:spPr>
          <a:xfrm>
            <a:off x="1219200" y="1832225"/>
            <a:ext cx="6705600" cy="2514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9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a:t>
            </a:r>
            <a:r>
              <a:rPr lang="en"/>
              <a:t>-items: center</a:t>
            </a:r>
            <a:endParaRPr/>
          </a:p>
        </p:txBody>
      </p:sp>
      <p:pic>
        <p:nvPicPr>
          <p:cNvPr id="1627" name="Google Shape;1627;p90"/>
          <p:cNvPicPr preferRelativeResize="0"/>
          <p:nvPr/>
        </p:nvPicPr>
        <p:blipFill>
          <a:blip r:embed="rId3">
            <a:alphaModFix/>
          </a:blip>
          <a:stretch>
            <a:fillRect/>
          </a:stretch>
        </p:blipFill>
        <p:spPr>
          <a:xfrm>
            <a:off x="1223963" y="1800475"/>
            <a:ext cx="6696075" cy="2476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8"/>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Internal, External and Inline</a:t>
            </a:r>
            <a:endParaRPr/>
          </a:p>
        </p:txBody>
      </p:sp>
      <p:sp>
        <p:nvSpPr>
          <p:cNvPr id="1216" name="Google Shape;1216;p28"/>
          <p:cNvSpPr txBox="1"/>
          <p:nvPr>
            <p:ph idx="1" type="body"/>
          </p:nvPr>
        </p:nvSpPr>
        <p:spPr>
          <a:xfrm>
            <a:off x="2637000" y="1072325"/>
            <a:ext cx="6132000" cy="380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add CSS in 3 ways:</a:t>
            </a:r>
            <a:endParaRPr/>
          </a:p>
          <a:p>
            <a:pPr indent="-381000" lvl="0" marL="457200" rtl="0" algn="l">
              <a:spcBef>
                <a:spcPts val="1000"/>
              </a:spcBef>
              <a:spcAft>
                <a:spcPts val="0"/>
              </a:spcAft>
              <a:buSzPts val="2400"/>
              <a:buChar char="●"/>
            </a:pPr>
            <a:r>
              <a:rPr lang="en"/>
              <a:t>External (most common way)</a:t>
            </a:r>
            <a:endParaRPr/>
          </a:p>
          <a:p>
            <a:pPr indent="-368300" lvl="1" marL="914400" rtl="0" algn="l">
              <a:spcBef>
                <a:spcPts val="1000"/>
              </a:spcBef>
              <a:spcAft>
                <a:spcPts val="0"/>
              </a:spcAft>
              <a:buSzPts val="2200"/>
              <a:buChar char="○"/>
            </a:pPr>
            <a:r>
              <a:rPr lang="en"/>
              <a:t>Creating a CSS file and linking it in the head</a:t>
            </a:r>
            <a:endParaRPr/>
          </a:p>
          <a:p>
            <a:pPr indent="-381000" lvl="0" marL="457200" rtl="0" algn="l">
              <a:spcBef>
                <a:spcPts val="1000"/>
              </a:spcBef>
              <a:spcAft>
                <a:spcPts val="0"/>
              </a:spcAft>
              <a:buSzPts val="2400"/>
              <a:buChar char="●"/>
            </a:pPr>
            <a:r>
              <a:rPr lang="en"/>
              <a:t>Internal</a:t>
            </a:r>
            <a:endParaRPr/>
          </a:p>
          <a:p>
            <a:pPr indent="-368300" lvl="1" marL="914400" rtl="0" algn="l">
              <a:spcBef>
                <a:spcPts val="1000"/>
              </a:spcBef>
              <a:spcAft>
                <a:spcPts val="0"/>
              </a:spcAft>
              <a:buSzPts val="2200"/>
              <a:buChar char="○"/>
            </a:pPr>
            <a:r>
              <a:rPr lang="en"/>
              <a:t>Using the &lt;style&gt; element </a:t>
            </a:r>
            <a:endParaRPr/>
          </a:p>
          <a:p>
            <a:pPr indent="-381000" lvl="0" marL="457200" rtl="0" algn="l">
              <a:spcBef>
                <a:spcPts val="1000"/>
              </a:spcBef>
              <a:spcAft>
                <a:spcPts val="0"/>
              </a:spcAft>
              <a:buSzPts val="2400"/>
              <a:buChar char="●"/>
            </a:pPr>
            <a:r>
              <a:rPr lang="en"/>
              <a:t>Inline</a:t>
            </a:r>
            <a:endParaRPr/>
          </a:p>
          <a:p>
            <a:pPr indent="-368300" lvl="1" marL="914400" rtl="0" algn="l">
              <a:spcBef>
                <a:spcPts val="1000"/>
              </a:spcBef>
              <a:spcAft>
                <a:spcPts val="1000"/>
              </a:spcAft>
              <a:buSzPts val="2200"/>
              <a:buChar char="○"/>
            </a:pPr>
            <a:r>
              <a:rPr lang="en"/>
              <a:t>Using the style attribute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91"/>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a:t>
            </a:r>
            <a:r>
              <a:rPr lang="en"/>
              <a:t>-items: stretch</a:t>
            </a:r>
            <a:endParaRPr/>
          </a:p>
        </p:txBody>
      </p:sp>
      <p:pic>
        <p:nvPicPr>
          <p:cNvPr id="1633" name="Google Shape;1633;p91"/>
          <p:cNvPicPr preferRelativeResize="0"/>
          <p:nvPr/>
        </p:nvPicPr>
        <p:blipFill>
          <a:blip r:embed="rId3">
            <a:alphaModFix/>
          </a:blip>
          <a:stretch>
            <a:fillRect/>
          </a:stretch>
        </p:blipFill>
        <p:spPr>
          <a:xfrm>
            <a:off x="1238250" y="1784600"/>
            <a:ext cx="6667500" cy="2466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92"/>
          <p:cNvSpPr txBox="1"/>
          <p:nvPr>
            <p:ph idx="1" type="body"/>
          </p:nvPr>
        </p:nvSpPr>
        <p:spPr>
          <a:xfrm>
            <a:off x="594225" y="1381900"/>
            <a:ext cx="8175000" cy="3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 content also works similarly but affects the container instead of the grid cells it has 3 new values</a:t>
            </a:r>
            <a:endParaRPr/>
          </a:p>
          <a:p>
            <a:pPr indent="-381000" lvl="0" marL="457200" rtl="0" algn="l">
              <a:spcBef>
                <a:spcPts val="1000"/>
              </a:spcBef>
              <a:spcAft>
                <a:spcPts val="0"/>
              </a:spcAft>
              <a:buSzPts val="2400"/>
              <a:buChar char="●"/>
            </a:pPr>
            <a:r>
              <a:rPr lang="en"/>
              <a:t>Space-around</a:t>
            </a:r>
            <a:endParaRPr/>
          </a:p>
          <a:p>
            <a:pPr indent="-368300" lvl="1" marL="914400" rtl="0" algn="l">
              <a:spcBef>
                <a:spcPts val="0"/>
              </a:spcBef>
              <a:spcAft>
                <a:spcPts val="0"/>
              </a:spcAft>
              <a:buSzPts val="2200"/>
              <a:buChar char="○"/>
            </a:pPr>
            <a:r>
              <a:rPr lang="en"/>
              <a:t>Splits the space remaining evenly around the grid items</a:t>
            </a:r>
            <a:endParaRPr/>
          </a:p>
          <a:p>
            <a:pPr indent="-381000" lvl="0" marL="457200" rtl="0" algn="l">
              <a:spcBef>
                <a:spcPts val="0"/>
              </a:spcBef>
              <a:spcAft>
                <a:spcPts val="0"/>
              </a:spcAft>
              <a:buSzPts val="2400"/>
              <a:buChar char="●"/>
            </a:pPr>
            <a:r>
              <a:rPr lang="en"/>
              <a:t>Space-between</a:t>
            </a:r>
            <a:endParaRPr/>
          </a:p>
          <a:p>
            <a:pPr indent="-368300" lvl="1" marL="914400" rtl="0" algn="l">
              <a:spcBef>
                <a:spcPts val="0"/>
              </a:spcBef>
              <a:spcAft>
                <a:spcPts val="0"/>
              </a:spcAft>
              <a:buSzPts val="2200"/>
              <a:buChar char="○"/>
            </a:pPr>
            <a:r>
              <a:rPr lang="en"/>
              <a:t>Splits</a:t>
            </a:r>
            <a:r>
              <a:rPr lang="en"/>
              <a:t> the space remaining evenly between the grid items</a:t>
            </a:r>
            <a:endParaRPr/>
          </a:p>
          <a:p>
            <a:pPr indent="-381000" lvl="0" marL="457200" rtl="0" algn="l">
              <a:spcBef>
                <a:spcPts val="0"/>
              </a:spcBef>
              <a:spcAft>
                <a:spcPts val="0"/>
              </a:spcAft>
              <a:buSzPts val="2400"/>
              <a:buChar char="●"/>
            </a:pPr>
            <a:r>
              <a:rPr lang="en"/>
              <a:t>Space-evenly</a:t>
            </a:r>
            <a:endParaRPr/>
          </a:p>
          <a:p>
            <a:pPr indent="-368300" lvl="1" marL="914400" rtl="0" algn="l">
              <a:spcBef>
                <a:spcPts val="0"/>
              </a:spcBef>
              <a:spcAft>
                <a:spcPts val="0"/>
              </a:spcAft>
              <a:buSzPts val="2200"/>
              <a:buChar char="○"/>
            </a:pPr>
            <a:r>
              <a:rPr lang="en"/>
              <a:t>All space around the items will be the same size</a:t>
            </a:r>
            <a:endParaRPr/>
          </a:p>
        </p:txBody>
      </p:sp>
      <p:sp>
        <p:nvSpPr>
          <p:cNvPr id="1639" name="Google Shape;1639;p9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t>
            </a:r>
            <a:r>
              <a:rPr lang="en"/>
              <a:t>ustify-content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93"/>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justify-content</a:t>
            </a:r>
            <a:r>
              <a:rPr lang="en"/>
              <a:t>: start </a:t>
            </a:r>
            <a:endParaRPr/>
          </a:p>
        </p:txBody>
      </p:sp>
      <p:pic>
        <p:nvPicPr>
          <p:cNvPr id="1645" name="Google Shape;1645;p93"/>
          <p:cNvPicPr preferRelativeResize="0"/>
          <p:nvPr/>
        </p:nvPicPr>
        <p:blipFill>
          <a:blip r:embed="rId3">
            <a:alphaModFix/>
          </a:blip>
          <a:stretch>
            <a:fillRect/>
          </a:stretch>
        </p:blipFill>
        <p:spPr>
          <a:xfrm>
            <a:off x="1162050" y="1304100"/>
            <a:ext cx="6819900" cy="34671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9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justify-content</a:t>
            </a:r>
            <a:r>
              <a:rPr lang="en"/>
              <a:t>: end</a:t>
            </a:r>
            <a:endParaRPr/>
          </a:p>
        </p:txBody>
      </p:sp>
      <p:pic>
        <p:nvPicPr>
          <p:cNvPr id="1651" name="Google Shape;1651;p94"/>
          <p:cNvPicPr preferRelativeResize="0"/>
          <p:nvPr/>
        </p:nvPicPr>
        <p:blipFill>
          <a:blip r:embed="rId3">
            <a:alphaModFix/>
          </a:blip>
          <a:stretch>
            <a:fillRect/>
          </a:stretch>
        </p:blipFill>
        <p:spPr>
          <a:xfrm>
            <a:off x="1138238" y="1197225"/>
            <a:ext cx="6867525" cy="34480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9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justify-content</a:t>
            </a:r>
            <a:r>
              <a:rPr lang="en"/>
              <a:t>: center</a:t>
            </a:r>
            <a:endParaRPr/>
          </a:p>
        </p:txBody>
      </p:sp>
      <p:pic>
        <p:nvPicPr>
          <p:cNvPr id="1657" name="Google Shape;1657;p95"/>
          <p:cNvPicPr preferRelativeResize="0"/>
          <p:nvPr/>
        </p:nvPicPr>
        <p:blipFill>
          <a:blip r:embed="rId3">
            <a:alphaModFix/>
          </a:blip>
          <a:stretch>
            <a:fillRect/>
          </a:stretch>
        </p:blipFill>
        <p:spPr>
          <a:xfrm>
            <a:off x="1176338" y="1213100"/>
            <a:ext cx="6791325" cy="3429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9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justify-content</a:t>
            </a:r>
            <a:r>
              <a:rPr lang="en"/>
              <a:t>: stretch</a:t>
            </a:r>
            <a:endParaRPr/>
          </a:p>
        </p:txBody>
      </p:sp>
      <p:pic>
        <p:nvPicPr>
          <p:cNvPr id="1663" name="Google Shape;1663;p96"/>
          <p:cNvPicPr preferRelativeResize="0"/>
          <p:nvPr/>
        </p:nvPicPr>
        <p:blipFill>
          <a:blip r:embed="rId3">
            <a:alphaModFix/>
          </a:blip>
          <a:stretch>
            <a:fillRect/>
          </a:stretch>
        </p:blipFill>
        <p:spPr>
          <a:xfrm>
            <a:off x="1119188" y="1213100"/>
            <a:ext cx="6905625" cy="35337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97"/>
          <p:cNvSpPr txBox="1"/>
          <p:nvPr>
            <p:ph type="ctrTitle"/>
          </p:nvPr>
        </p:nvSpPr>
        <p:spPr>
          <a:xfrm>
            <a:off x="2111600" y="184025"/>
            <a:ext cx="6819900" cy="88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justify-content: space-around</a:t>
            </a:r>
            <a:endParaRPr/>
          </a:p>
        </p:txBody>
      </p:sp>
      <p:pic>
        <p:nvPicPr>
          <p:cNvPr id="1669" name="Google Shape;1669;p97"/>
          <p:cNvPicPr preferRelativeResize="0"/>
          <p:nvPr/>
        </p:nvPicPr>
        <p:blipFill>
          <a:blip r:embed="rId3">
            <a:alphaModFix/>
          </a:blip>
          <a:stretch>
            <a:fillRect/>
          </a:stretch>
        </p:blipFill>
        <p:spPr>
          <a:xfrm>
            <a:off x="1152525" y="1272350"/>
            <a:ext cx="6838950" cy="34385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98"/>
          <p:cNvSpPr txBox="1"/>
          <p:nvPr>
            <p:ph type="title"/>
          </p:nvPr>
        </p:nvSpPr>
        <p:spPr>
          <a:xfrm>
            <a:off x="594225" y="376875"/>
            <a:ext cx="850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justify-content: space-between</a:t>
            </a:r>
            <a:endParaRPr/>
          </a:p>
        </p:txBody>
      </p:sp>
      <p:pic>
        <p:nvPicPr>
          <p:cNvPr id="1675" name="Google Shape;1675;p98"/>
          <p:cNvPicPr preferRelativeResize="0"/>
          <p:nvPr/>
        </p:nvPicPr>
        <p:blipFill>
          <a:blip r:embed="rId3">
            <a:alphaModFix/>
          </a:blip>
          <a:stretch>
            <a:fillRect/>
          </a:stretch>
        </p:blipFill>
        <p:spPr>
          <a:xfrm>
            <a:off x="1166813" y="1181350"/>
            <a:ext cx="6810375" cy="3505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9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justify-content: space-evenly</a:t>
            </a:r>
            <a:endParaRPr/>
          </a:p>
        </p:txBody>
      </p:sp>
      <p:pic>
        <p:nvPicPr>
          <p:cNvPr id="1681" name="Google Shape;1681;p99"/>
          <p:cNvPicPr preferRelativeResize="0"/>
          <p:nvPr/>
        </p:nvPicPr>
        <p:blipFill>
          <a:blip r:embed="rId3">
            <a:alphaModFix/>
          </a:blip>
          <a:stretch>
            <a:fillRect/>
          </a:stretch>
        </p:blipFill>
        <p:spPr>
          <a:xfrm>
            <a:off x="1185863" y="1149600"/>
            <a:ext cx="6772275" cy="35147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00"/>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Sometimes there is extra space around the grid in the container which can happen when you use non-flexible units like px.</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This will reposition the entire grid inside of the grid based on the value.  They are all the same values as justify-content</a:t>
            </a:r>
            <a:endParaRPr/>
          </a:p>
        </p:txBody>
      </p:sp>
      <p:sp>
        <p:nvSpPr>
          <p:cNvPr id="1687" name="Google Shape;1687;p10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align-content: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2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Specificity</a:t>
            </a:r>
            <a:r>
              <a:rPr lang="en"/>
              <a:t> </a:t>
            </a:r>
            <a:endParaRPr/>
          </a:p>
        </p:txBody>
      </p:sp>
      <p:sp>
        <p:nvSpPr>
          <p:cNvPr id="1222" name="Google Shape;1222;p29"/>
          <p:cNvSpPr txBox="1"/>
          <p:nvPr>
            <p:ph idx="1" type="body"/>
          </p:nvPr>
        </p:nvSpPr>
        <p:spPr>
          <a:xfrm>
            <a:off x="2959750" y="1146825"/>
            <a:ext cx="6022500" cy="3906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Specificity refers to how specific you are when calling your selector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The more specific you are the better, less specific styles will be </a:t>
            </a:r>
            <a:r>
              <a:rPr lang="en"/>
              <a:t>overwritten</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.special is more specific than p so the text would be red</a:t>
            </a:r>
            <a:endParaRPr/>
          </a:p>
        </p:txBody>
      </p:sp>
      <p:pic>
        <p:nvPicPr>
          <p:cNvPr id="1223" name="Google Shape;1223;p29"/>
          <p:cNvPicPr preferRelativeResize="0"/>
          <p:nvPr/>
        </p:nvPicPr>
        <p:blipFill>
          <a:blip r:embed="rId3">
            <a:alphaModFix/>
          </a:blip>
          <a:stretch>
            <a:fillRect/>
          </a:stretch>
        </p:blipFill>
        <p:spPr>
          <a:xfrm>
            <a:off x="304800" y="1364950"/>
            <a:ext cx="2654950" cy="241359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01"/>
          <p:cNvSpPr txBox="1"/>
          <p:nvPr>
            <p:ph type="ctrTitle"/>
          </p:nvPr>
        </p:nvSpPr>
        <p:spPr>
          <a:xfrm>
            <a:off x="1058869" y="1150625"/>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start</a:t>
            </a:r>
            <a:endParaRPr/>
          </a:p>
        </p:txBody>
      </p:sp>
      <p:sp>
        <p:nvSpPr>
          <p:cNvPr id="1693" name="Google Shape;1693;p101"/>
          <p:cNvSpPr txBox="1"/>
          <p:nvPr>
            <p:ph idx="2" type="ctrTitle"/>
          </p:nvPr>
        </p:nvSpPr>
        <p:spPr>
          <a:xfrm>
            <a:off x="3930697" y="1150625"/>
            <a:ext cx="11793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1694" name="Google Shape;1694;p101"/>
          <p:cNvSpPr txBox="1"/>
          <p:nvPr>
            <p:ph idx="4" type="ctrTitle"/>
          </p:nvPr>
        </p:nvSpPr>
        <p:spPr>
          <a:xfrm>
            <a:off x="6295557" y="1150625"/>
            <a:ext cx="14970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center</a:t>
            </a:r>
            <a:endParaRPr/>
          </a:p>
        </p:txBody>
      </p:sp>
      <p:sp>
        <p:nvSpPr>
          <p:cNvPr id="1695" name="Google Shape;1695;p101"/>
          <p:cNvSpPr txBox="1"/>
          <p:nvPr>
            <p:ph idx="6" type="ctrTitle"/>
          </p:nvPr>
        </p:nvSpPr>
        <p:spPr>
          <a:xfrm>
            <a:off x="1102782" y="3140012"/>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stretch</a:t>
            </a:r>
            <a:endParaRPr/>
          </a:p>
        </p:txBody>
      </p:sp>
      <p:sp>
        <p:nvSpPr>
          <p:cNvPr id="1696" name="Google Shape;1696;p101"/>
          <p:cNvSpPr txBox="1"/>
          <p:nvPr>
            <p:ph idx="8" type="ctrTitle"/>
          </p:nvPr>
        </p:nvSpPr>
        <p:spPr>
          <a:xfrm>
            <a:off x="3618760" y="3130712"/>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space-around</a:t>
            </a:r>
            <a:endParaRPr/>
          </a:p>
        </p:txBody>
      </p:sp>
      <p:sp>
        <p:nvSpPr>
          <p:cNvPr id="1697" name="Google Shape;1697;p101"/>
          <p:cNvSpPr txBox="1"/>
          <p:nvPr>
            <p:ph idx="13" type="ctrTitle"/>
          </p:nvPr>
        </p:nvSpPr>
        <p:spPr>
          <a:xfrm>
            <a:off x="6134720" y="3140012"/>
            <a:ext cx="1906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
            </a:r>
            <a:r>
              <a:rPr lang="en"/>
              <a:t>pace-between</a:t>
            </a:r>
            <a:endParaRPr/>
          </a:p>
        </p:txBody>
      </p:sp>
      <p:sp>
        <p:nvSpPr>
          <p:cNvPr id="1698" name="Google Shape;1698;p101"/>
          <p:cNvSpPr txBox="1"/>
          <p:nvPr>
            <p:ph idx="15" type="title"/>
          </p:nvPr>
        </p:nvSpPr>
        <p:spPr>
          <a:xfrm>
            <a:off x="546175" y="314300"/>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align-content:</a:t>
            </a:r>
            <a:endParaRPr/>
          </a:p>
        </p:txBody>
      </p:sp>
      <p:pic>
        <p:nvPicPr>
          <p:cNvPr id="1699" name="Google Shape;1699;p101"/>
          <p:cNvPicPr preferRelativeResize="0"/>
          <p:nvPr/>
        </p:nvPicPr>
        <p:blipFill>
          <a:blip r:embed="rId3">
            <a:alphaModFix/>
          </a:blip>
          <a:stretch>
            <a:fillRect/>
          </a:stretch>
        </p:blipFill>
        <p:spPr>
          <a:xfrm>
            <a:off x="1307524" y="1626913"/>
            <a:ext cx="1496999" cy="1348931"/>
          </a:xfrm>
          <a:prstGeom prst="rect">
            <a:avLst/>
          </a:prstGeom>
          <a:noFill/>
          <a:ln>
            <a:noFill/>
          </a:ln>
        </p:spPr>
      </p:pic>
      <p:pic>
        <p:nvPicPr>
          <p:cNvPr id="1700" name="Google Shape;1700;p101"/>
          <p:cNvPicPr preferRelativeResize="0"/>
          <p:nvPr/>
        </p:nvPicPr>
        <p:blipFill>
          <a:blip r:embed="rId4">
            <a:alphaModFix/>
          </a:blip>
          <a:stretch>
            <a:fillRect/>
          </a:stretch>
        </p:blipFill>
        <p:spPr>
          <a:xfrm>
            <a:off x="3779604" y="1589813"/>
            <a:ext cx="1496999" cy="1344587"/>
          </a:xfrm>
          <a:prstGeom prst="rect">
            <a:avLst/>
          </a:prstGeom>
          <a:noFill/>
          <a:ln>
            <a:noFill/>
          </a:ln>
        </p:spPr>
      </p:pic>
      <p:pic>
        <p:nvPicPr>
          <p:cNvPr id="1701" name="Google Shape;1701;p101"/>
          <p:cNvPicPr preferRelativeResize="0"/>
          <p:nvPr/>
        </p:nvPicPr>
        <p:blipFill>
          <a:blip r:embed="rId5">
            <a:alphaModFix/>
          </a:blip>
          <a:stretch>
            <a:fillRect/>
          </a:stretch>
        </p:blipFill>
        <p:spPr>
          <a:xfrm>
            <a:off x="6295549" y="1589825"/>
            <a:ext cx="1497000" cy="1363180"/>
          </a:xfrm>
          <a:prstGeom prst="rect">
            <a:avLst/>
          </a:prstGeom>
          <a:noFill/>
          <a:ln>
            <a:noFill/>
          </a:ln>
        </p:spPr>
      </p:pic>
      <p:pic>
        <p:nvPicPr>
          <p:cNvPr id="1702" name="Google Shape;1702;p101"/>
          <p:cNvPicPr preferRelativeResize="0"/>
          <p:nvPr/>
        </p:nvPicPr>
        <p:blipFill>
          <a:blip r:embed="rId6">
            <a:alphaModFix/>
          </a:blip>
          <a:stretch>
            <a:fillRect/>
          </a:stretch>
        </p:blipFill>
        <p:spPr>
          <a:xfrm>
            <a:off x="1307523" y="3653205"/>
            <a:ext cx="1497000" cy="1343995"/>
          </a:xfrm>
          <a:prstGeom prst="rect">
            <a:avLst/>
          </a:prstGeom>
          <a:noFill/>
          <a:ln>
            <a:noFill/>
          </a:ln>
        </p:spPr>
      </p:pic>
      <p:pic>
        <p:nvPicPr>
          <p:cNvPr id="1703" name="Google Shape;1703;p101"/>
          <p:cNvPicPr preferRelativeResize="0"/>
          <p:nvPr/>
        </p:nvPicPr>
        <p:blipFill>
          <a:blip r:embed="rId7">
            <a:alphaModFix/>
          </a:blip>
          <a:stretch>
            <a:fillRect/>
          </a:stretch>
        </p:blipFill>
        <p:spPr>
          <a:xfrm>
            <a:off x="3779599" y="3646514"/>
            <a:ext cx="1496999" cy="1338761"/>
          </a:xfrm>
          <a:prstGeom prst="rect">
            <a:avLst/>
          </a:prstGeom>
          <a:noFill/>
          <a:ln>
            <a:noFill/>
          </a:ln>
        </p:spPr>
      </p:pic>
      <p:pic>
        <p:nvPicPr>
          <p:cNvPr id="1704" name="Google Shape;1704;p101"/>
          <p:cNvPicPr preferRelativeResize="0"/>
          <p:nvPr/>
        </p:nvPicPr>
        <p:blipFill>
          <a:blip r:embed="rId8">
            <a:alphaModFix/>
          </a:blip>
          <a:stretch>
            <a:fillRect/>
          </a:stretch>
        </p:blipFill>
        <p:spPr>
          <a:xfrm>
            <a:off x="6295555" y="3651450"/>
            <a:ext cx="1497000" cy="134750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102"/>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Grid Column/Rows</a:t>
            </a:r>
            <a:endParaRPr/>
          </a:p>
        </p:txBody>
      </p:sp>
      <p:sp>
        <p:nvSpPr>
          <p:cNvPr id="1710" name="Google Shape;1710;p102"/>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position your items based on the grid rows without using grid-template-areas </a:t>
            </a:r>
            <a:endParaRPr/>
          </a:p>
          <a:p>
            <a:pPr indent="0" lvl="0" marL="0" rtl="0" algn="l">
              <a:spcBef>
                <a:spcPts val="1000"/>
              </a:spcBef>
              <a:spcAft>
                <a:spcPts val="0"/>
              </a:spcAft>
              <a:buNone/>
            </a:pPr>
            <a:r>
              <a:t/>
            </a:r>
            <a:endParaRPr/>
          </a:p>
          <a:p>
            <a:pPr indent="-381000" lvl="0" marL="457200" rtl="0" algn="l">
              <a:spcBef>
                <a:spcPts val="1000"/>
              </a:spcBef>
              <a:spcAft>
                <a:spcPts val="1000"/>
              </a:spcAft>
              <a:buSzPts val="2400"/>
              <a:buChar char="●"/>
            </a:pPr>
            <a:r>
              <a:rPr lang="en"/>
              <a:t>If you just use grid-column: and grid-row: stating the starting and ending lines. </a:t>
            </a:r>
            <a:endParaRPr/>
          </a:p>
        </p:txBody>
      </p:sp>
      <p:pic>
        <p:nvPicPr>
          <p:cNvPr id="1711" name="Google Shape;1711;p102"/>
          <p:cNvPicPr preferRelativeResize="0"/>
          <p:nvPr/>
        </p:nvPicPr>
        <p:blipFill>
          <a:blip r:embed="rId3">
            <a:alphaModFix/>
          </a:blip>
          <a:stretch>
            <a:fillRect/>
          </a:stretch>
        </p:blipFill>
        <p:spPr>
          <a:xfrm>
            <a:off x="2081588" y="3732025"/>
            <a:ext cx="3995275" cy="882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103"/>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Area Example</a:t>
            </a:r>
            <a:endParaRPr/>
          </a:p>
        </p:txBody>
      </p:sp>
      <p:sp>
        <p:nvSpPr>
          <p:cNvPr id="1717" name="Google Shape;1717;p103"/>
          <p:cNvSpPr txBox="1"/>
          <p:nvPr>
            <p:ph idx="1" type="body"/>
          </p:nvPr>
        </p:nvSpPr>
        <p:spPr>
          <a:xfrm>
            <a:off x="359325" y="1155213"/>
            <a:ext cx="3214800" cy="3404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Let’s use grid areas to recreate this picture</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Please change the backgrounds to match the colors</a:t>
            </a:r>
            <a:endParaRPr/>
          </a:p>
        </p:txBody>
      </p:sp>
      <p:pic>
        <p:nvPicPr>
          <p:cNvPr id="1718" name="Google Shape;1718;p103"/>
          <p:cNvPicPr preferRelativeResize="0"/>
          <p:nvPr/>
        </p:nvPicPr>
        <p:blipFill>
          <a:blip r:embed="rId3">
            <a:alphaModFix/>
          </a:blip>
          <a:stretch>
            <a:fillRect/>
          </a:stretch>
        </p:blipFill>
        <p:spPr>
          <a:xfrm>
            <a:off x="3981725" y="1237200"/>
            <a:ext cx="4676225" cy="32404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04"/>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Columns/Rows </a:t>
            </a:r>
            <a:r>
              <a:rPr lang="en"/>
              <a:t>Practice</a:t>
            </a:r>
            <a:endParaRPr/>
          </a:p>
        </p:txBody>
      </p:sp>
      <p:sp>
        <p:nvSpPr>
          <p:cNvPr id="1724" name="Google Shape;1724;p104"/>
          <p:cNvSpPr txBox="1"/>
          <p:nvPr>
            <p:ph idx="1" type="body"/>
          </p:nvPr>
        </p:nvSpPr>
        <p:spPr>
          <a:xfrm>
            <a:off x="422525" y="1017925"/>
            <a:ext cx="39477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Recreate this grid layout again, this time ONLY USING grid-columns and grid-rows</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This grid is 4x5</a:t>
            </a:r>
            <a:endParaRPr/>
          </a:p>
        </p:txBody>
      </p:sp>
      <p:pic>
        <p:nvPicPr>
          <p:cNvPr id="1725" name="Google Shape;1725;p104"/>
          <p:cNvPicPr preferRelativeResize="0"/>
          <p:nvPr/>
        </p:nvPicPr>
        <p:blipFill>
          <a:blip r:embed="rId3">
            <a:alphaModFix/>
          </a:blip>
          <a:stretch>
            <a:fillRect/>
          </a:stretch>
        </p:blipFill>
        <p:spPr>
          <a:xfrm>
            <a:off x="4572000" y="1378338"/>
            <a:ext cx="4191000" cy="29241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05"/>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If items are placed outside of out grid some messy stuff can happen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We can adjust for this by creating </a:t>
            </a:r>
            <a:r>
              <a:rPr lang="en">
                <a:solidFill>
                  <a:srgbClr val="49E0FD"/>
                </a:solidFill>
              </a:rPr>
              <a:t>auto </a:t>
            </a:r>
            <a:r>
              <a:rPr lang="en"/>
              <a:t>columns/rows </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this will tell your code how to fill in the extra space that you didn’t plan for</a:t>
            </a:r>
            <a:endParaRPr/>
          </a:p>
        </p:txBody>
      </p:sp>
      <p:sp>
        <p:nvSpPr>
          <p:cNvPr id="1731" name="Google Shape;1731;p10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grid-auto-columns/rows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0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grid-auto</a:t>
            </a:r>
            <a:endParaRPr/>
          </a:p>
        </p:txBody>
      </p:sp>
      <p:sp>
        <p:nvSpPr>
          <p:cNvPr id="1737" name="Google Shape;1737;p106"/>
          <p:cNvSpPr txBox="1"/>
          <p:nvPr>
            <p:ph idx="1" type="body"/>
          </p:nvPr>
        </p:nvSpPr>
        <p:spPr>
          <a:xfrm>
            <a:off x="144350" y="1146825"/>
            <a:ext cx="2354100" cy="2809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This is an example how of how it will work normally, without the auto grid</a:t>
            </a:r>
            <a:endParaRPr/>
          </a:p>
        </p:txBody>
      </p:sp>
      <p:pic>
        <p:nvPicPr>
          <p:cNvPr id="1738" name="Google Shape;1738;p106"/>
          <p:cNvPicPr preferRelativeResize="0"/>
          <p:nvPr/>
        </p:nvPicPr>
        <p:blipFill>
          <a:blip r:embed="rId3">
            <a:alphaModFix/>
          </a:blip>
          <a:stretch>
            <a:fillRect/>
          </a:stretch>
        </p:blipFill>
        <p:spPr>
          <a:xfrm>
            <a:off x="3387500" y="627188"/>
            <a:ext cx="5205676" cy="38891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07"/>
          <p:cNvSpPr txBox="1"/>
          <p:nvPr>
            <p:ph type="ctrTitle"/>
          </p:nvPr>
        </p:nvSpPr>
        <p:spPr>
          <a:xfrm>
            <a:off x="3331125" y="216025"/>
            <a:ext cx="5486400" cy="88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grid-auto</a:t>
            </a:r>
            <a:endParaRPr/>
          </a:p>
        </p:txBody>
      </p:sp>
      <p:sp>
        <p:nvSpPr>
          <p:cNvPr id="1744" name="Google Shape;1744;p107"/>
          <p:cNvSpPr txBox="1"/>
          <p:nvPr>
            <p:ph idx="1" type="body"/>
          </p:nvPr>
        </p:nvSpPr>
        <p:spPr>
          <a:xfrm>
            <a:off x="67425" y="2947350"/>
            <a:ext cx="3590400" cy="35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thing, this time using </a:t>
            </a:r>
            <a:endParaRPr/>
          </a:p>
          <a:p>
            <a:pPr indent="0" lvl="0" marL="0" rtl="0" algn="l">
              <a:spcBef>
                <a:spcPts val="1000"/>
              </a:spcBef>
              <a:spcAft>
                <a:spcPts val="0"/>
              </a:spcAft>
              <a:buNone/>
            </a:pPr>
            <a:r>
              <a:rPr b="1" lang="en">
                <a:solidFill>
                  <a:srgbClr val="2BE98A"/>
                </a:solidFill>
                <a:highlight>
                  <a:srgbClr val="1C1C1C"/>
                </a:highlight>
                <a:latin typeface="Courier New"/>
                <a:ea typeface="Courier New"/>
                <a:cs typeface="Courier New"/>
                <a:sym typeface="Courier New"/>
              </a:rPr>
              <a:t>grid-auto-columns</a:t>
            </a:r>
            <a:r>
              <a:rPr b="1" lang="en">
                <a:solidFill>
                  <a:srgbClr val="F92672"/>
                </a:solidFill>
                <a:highlight>
                  <a:srgbClr val="1C1C1C"/>
                </a:highlight>
                <a:latin typeface="Courier New"/>
                <a:ea typeface="Courier New"/>
                <a:cs typeface="Courier New"/>
                <a:sym typeface="Courier New"/>
              </a:rPr>
              <a:t>:</a:t>
            </a:r>
            <a:r>
              <a:rPr b="1" lang="en">
                <a:solidFill>
                  <a:srgbClr val="CCCCCC"/>
                </a:solidFill>
                <a:highlight>
                  <a:srgbClr val="1C1C1C"/>
                </a:highlight>
                <a:latin typeface="Courier New"/>
                <a:ea typeface="Courier New"/>
                <a:cs typeface="Courier New"/>
                <a:sym typeface="Courier New"/>
              </a:rPr>
              <a:t> </a:t>
            </a:r>
            <a:r>
              <a:rPr b="1" lang="en">
                <a:solidFill>
                  <a:srgbClr val="AE81FF"/>
                </a:solidFill>
                <a:highlight>
                  <a:srgbClr val="1C1C1C"/>
                </a:highlight>
                <a:latin typeface="Courier New"/>
                <a:ea typeface="Courier New"/>
                <a:cs typeface="Courier New"/>
                <a:sym typeface="Courier New"/>
              </a:rPr>
              <a:t>60</a:t>
            </a:r>
            <a:r>
              <a:rPr b="1" lang="en">
                <a:solidFill>
                  <a:srgbClr val="F92672"/>
                </a:solidFill>
                <a:highlight>
                  <a:srgbClr val="1C1C1C"/>
                </a:highlight>
                <a:latin typeface="Courier New"/>
                <a:ea typeface="Courier New"/>
                <a:cs typeface="Courier New"/>
                <a:sym typeface="Courier New"/>
              </a:rPr>
              <a:t>px</a:t>
            </a:r>
            <a:r>
              <a:rPr b="1" lang="en">
                <a:solidFill>
                  <a:srgbClr val="CCCCCC"/>
                </a:solidFill>
                <a:highlight>
                  <a:srgbClr val="1C1C1C"/>
                </a:highlight>
                <a:latin typeface="Courier New"/>
                <a:ea typeface="Courier New"/>
                <a:cs typeface="Courier New"/>
                <a:sym typeface="Courier New"/>
              </a:rPr>
              <a:t>;</a:t>
            </a:r>
            <a:endParaRPr b="1">
              <a:solidFill>
                <a:srgbClr val="CCCCCC"/>
              </a:solidFill>
              <a:highlight>
                <a:srgbClr val="1C1C1C"/>
              </a:highlight>
              <a:latin typeface="Courier New"/>
              <a:ea typeface="Courier New"/>
              <a:cs typeface="Courier New"/>
              <a:sym typeface="Courier New"/>
            </a:endParaRPr>
          </a:p>
          <a:p>
            <a:pPr indent="0" lvl="0" marL="0" rtl="0" algn="l">
              <a:spcBef>
                <a:spcPts val="1000"/>
              </a:spcBef>
              <a:spcAft>
                <a:spcPts val="1000"/>
              </a:spcAft>
              <a:buNone/>
            </a:pPr>
            <a:r>
              <a:t/>
            </a:r>
            <a:endParaRPr/>
          </a:p>
        </p:txBody>
      </p:sp>
      <p:pic>
        <p:nvPicPr>
          <p:cNvPr id="1745" name="Google Shape;1745;p107"/>
          <p:cNvPicPr preferRelativeResize="0"/>
          <p:nvPr/>
        </p:nvPicPr>
        <p:blipFill>
          <a:blip r:embed="rId3">
            <a:alphaModFix/>
          </a:blip>
          <a:stretch>
            <a:fillRect/>
          </a:stretch>
        </p:blipFill>
        <p:spPr>
          <a:xfrm>
            <a:off x="3657822" y="1521670"/>
            <a:ext cx="5159699" cy="304530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108"/>
          <p:cNvSpPr txBox="1"/>
          <p:nvPr>
            <p:ph type="title"/>
          </p:nvPr>
        </p:nvSpPr>
        <p:spPr>
          <a:xfrm>
            <a:off x="337850" y="243450"/>
            <a:ext cx="62121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Wrapping it all together</a:t>
            </a:r>
            <a:endParaRPr/>
          </a:p>
        </p:txBody>
      </p:sp>
      <p:sp>
        <p:nvSpPr>
          <p:cNvPr id="1751" name="Google Shape;1751;p108"/>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use the shorthand of “grid:”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You can use:</a:t>
            </a:r>
            <a:endParaRPr/>
          </a:p>
          <a:p>
            <a:pPr indent="-368300" lvl="1" marL="914400" rtl="0" algn="l">
              <a:spcBef>
                <a:spcPts val="0"/>
              </a:spcBef>
              <a:spcAft>
                <a:spcPts val="0"/>
              </a:spcAft>
              <a:buSzPts val="2200"/>
              <a:buChar char="○"/>
            </a:pPr>
            <a:r>
              <a:rPr lang="en"/>
              <a:t>grid-template-rows</a:t>
            </a:r>
            <a:endParaRPr/>
          </a:p>
          <a:p>
            <a:pPr indent="-368300" lvl="1" marL="914400" rtl="0" algn="l">
              <a:spcBef>
                <a:spcPts val="0"/>
              </a:spcBef>
              <a:spcAft>
                <a:spcPts val="0"/>
              </a:spcAft>
              <a:buSzPts val="2200"/>
              <a:buChar char="○"/>
            </a:pPr>
            <a:r>
              <a:rPr lang="en"/>
              <a:t>grid-template-columns</a:t>
            </a:r>
            <a:endParaRPr/>
          </a:p>
          <a:p>
            <a:pPr indent="-368300" lvl="1" marL="914400" rtl="0" algn="l">
              <a:spcBef>
                <a:spcPts val="0"/>
              </a:spcBef>
              <a:spcAft>
                <a:spcPts val="0"/>
              </a:spcAft>
              <a:buSzPts val="2200"/>
              <a:buChar char="○"/>
            </a:pPr>
            <a:r>
              <a:rPr lang="en"/>
              <a:t>grid-</a:t>
            </a:r>
            <a:r>
              <a:rPr lang="en"/>
              <a:t>template</a:t>
            </a:r>
            <a:r>
              <a:rPr lang="en"/>
              <a:t>-areas</a:t>
            </a:r>
            <a:endParaRPr/>
          </a:p>
          <a:p>
            <a:pPr indent="-368300" lvl="1" marL="914400" rtl="0" algn="l">
              <a:spcBef>
                <a:spcPts val="0"/>
              </a:spcBef>
              <a:spcAft>
                <a:spcPts val="0"/>
              </a:spcAft>
              <a:buSzPts val="2200"/>
              <a:buChar char="○"/>
            </a:pPr>
            <a:r>
              <a:rPr lang="en"/>
              <a:t>grid-auto-rows</a:t>
            </a:r>
            <a:endParaRPr/>
          </a:p>
          <a:p>
            <a:pPr indent="-368300" lvl="1" marL="914400" rtl="0" algn="l">
              <a:spcBef>
                <a:spcPts val="0"/>
              </a:spcBef>
              <a:spcAft>
                <a:spcPts val="0"/>
              </a:spcAft>
              <a:buSzPts val="2200"/>
              <a:buChar char="○"/>
            </a:pPr>
            <a:r>
              <a:rPr lang="en"/>
              <a:t>grid-auto-columns</a:t>
            </a:r>
            <a:endParaRPr/>
          </a:p>
          <a:p>
            <a:pPr indent="-368300" lvl="1" marL="914400" rtl="0" algn="l">
              <a:spcBef>
                <a:spcPts val="0"/>
              </a:spcBef>
              <a:spcAft>
                <a:spcPts val="0"/>
              </a:spcAft>
              <a:buSzPts val="2200"/>
              <a:buChar char="○"/>
            </a:pPr>
            <a:r>
              <a:rPr lang="en"/>
              <a:t>grid-auto-flow</a:t>
            </a:r>
            <a:endParaRPr/>
          </a:p>
          <a:p>
            <a:pPr indent="-381000" lvl="0" marL="457200" rtl="0" algn="l">
              <a:spcBef>
                <a:spcPts val="0"/>
              </a:spcBef>
              <a:spcAft>
                <a:spcPts val="0"/>
              </a:spcAft>
              <a:buSzPts val="2400"/>
              <a:buChar char="●"/>
            </a:pPr>
            <a:r>
              <a:rPr lang="en"/>
              <a:t>It doesn’t have to be in order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09"/>
          <p:cNvSpPr txBox="1"/>
          <p:nvPr>
            <p:ph type="title"/>
          </p:nvPr>
        </p:nvSpPr>
        <p:spPr>
          <a:xfrm>
            <a:off x="241925" y="208750"/>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pic>
        <p:nvPicPr>
          <p:cNvPr id="1757" name="Google Shape;1757;p109"/>
          <p:cNvPicPr preferRelativeResize="0"/>
          <p:nvPr/>
        </p:nvPicPr>
        <p:blipFill>
          <a:blip r:embed="rId3">
            <a:alphaModFix/>
          </a:blip>
          <a:stretch>
            <a:fillRect/>
          </a:stretch>
        </p:blipFill>
        <p:spPr>
          <a:xfrm>
            <a:off x="0" y="781446"/>
            <a:ext cx="9143999" cy="2090057"/>
          </a:xfrm>
          <a:prstGeom prst="rect">
            <a:avLst/>
          </a:prstGeom>
          <a:noFill/>
          <a:ln>
            <a:noFill/>
          </a:ln>
        </p:spPr>
      </p:pic>
      <p:pic>
        <p:nvPicPr>
          <p:cNvPr id="1758" name="Google Shape;1758;p109"/>
          <p:cNvPicPr preferRelativeResize="0"/>
          <p:nvPr/>
        </p:nvPicPr>
        <p:blipFill>
          <a:blip r:embed="rId4">
            <a:alphaModFix/>
          </a:blip>
          <a:stretch>
            <a:fillRect/>
          </a:stretch>
        </p:blipFill>
        <p:spPr>
          <a:xfrm>
            <a:off x="0" y="3207762"/>
            <a:ext cx="9144001" cy="1935726"/>
          </a:xfrm>
          <a:prstGeom prst="rect">
            <a:avLst/>
          </a:prstGeom>
          <a:noFill/>
          <a:ln>
            <a:noFill/>
          </a:ln>
        </p:spPr>
      </p:pic>
      <p:sp>
        <p:nvSpPr>
          <p:cNvPr id="1759" name="Google Shape;1759;p109"/>
          <p:cNvSpPr txBox="1"/>
          <p:nvPr>
            <p:ph idx="1" type="body"/>
          </p:nvPr>
        </p:nvSpPr>
        <p:spPr>
          <a:xfrm>
            <a:off x="3067400" y="2571750"/>
            <a:ext cx="3594600" cy="1748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3100" u="sng"/>
              <a:t>Is the same as</a:t>
            </a:r>
            <a:endParaRPr sz="3100" u="sng"/>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10"/>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Picture Grid Project</a:t>
            </a:r>
            <a:endParaRPr/>
          </a:p>
        </p:txBody>
      </p:sp>
      <p:sp>
        <p:nvSpPr>
          <p:cNvPr id="1765" name="Google Shape;1765;p110"/>
          <p:cNvSpPr txBox="1"/>
          <p:nvPr>
            <p:ph idx="1" type="body"/>
          </p:nvPr>
        </p:nvSpPr>
        <p:spPr>
          <a:xfrm>
            <a:off x="390375" y="2087575"/>
            <a:ext cx="8413200" cy="2891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Please download the zip from google classroom that has all the images you will use for your project use them to complete the project sheet.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30"/>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Order Matters</a:t>
            </a:r>
            <a:endParaRPr/>
          </a:p>
        </p:txBody>
      </p:sp>
      <p:sp>
        <p:nvSpPr>
          <p:cNvPr id="1229" name="Google Shape;1229;p30"/>
          <p:cNvSpPr txBox="1"/>
          <p:nvPr>
            <p:ph idx="1" type="body"/>
          </p:nvPr>
        </p:nvSpPr>
        <p:spPr>
          <a:xfrm>
            <a:off x="2454625" y="978450"/>
            <a:ext cx="6314400" cy="3897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If you have 2 selectors with equal specificity the newest one (the one called on a later line number) will be </a:t>
            </a:r>
            <a:r>
              <a:rPr lang="en"/>
              <a:t>chosen</a:t>
            </a:r>
            <a:r>
              <a:rPr lang="en"/>
              <a:t> and overwrite the older one.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For example: the paragraph text would be blue in the example on the left</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1230" name="Google Shape;1230;p30"/>
          <p:cNvPicPr preferRelativeResize="0"/>
          <p:nvPr/>
        </p:nvPicPr>
        <p:blipFill>
          <a:blip r:embed="rId3">
            <a:alphaModFix/>
          </a:blip>
          <a:stretch>
            <a:fillRect/>
          </a:stretch>
        </p:blipFill>
        <p:spPr>
          <a:xfrm>
            <a:off x="116050" y="2571750"/>
            <a:ext cx="2332200" cy="214895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11"/>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Flexbox</a:t>
            </a:r>
            <a:endParaRPr/>
          </a:p>
        </p:txBody>
      </p:sp>
      <p:sp>
        <p:nvSpPr>
          <p:cNvPr id="1771" name="Google Shape;1771;p111"/>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box but it’s Flexible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1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Properties</a:t>
            </a:r>
            <a:endParaRPr/>
          </a:p>
        </p:txBody>
      </p:sp>
      <p:sp>
        <p:nvSpPr>
          <p:cNvPr id="1777" name="Google Shape;1777;p112"/>
          <p:cNvSpPr txBox="1"/>
          <p:nvPr>
            <p:ph idx="1" type="body"/>
          </p:nvPr>
        </p:nvSpPr>
        <p:spPr>
          <a:xfrm>
            <a:off x="636750" y="1138250"/>
            <a:ext cx="7930500" cy="3879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following will be properties that you can apply to the container of the flexbox.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We call this the </a:t>
            </a:r>
            <a:r>
              <a:rPr lang="en">
                <a:solidFill>
                  <a:schemeClr val="accent5"/>
                </a:solidFill>
              </a:rPr>
              <a:t>Flex Container</a:t>
            </a:r>
            <a:endParaRPr>
              <a:solidFill>
                <a:schemeClr val="accent5"/>
              </a:solidFill>
            </a:endParaRPr>
          </a:p>
        </p:txBody>
      </p:sp>
      <p:pic>
        <p:nvPicPr>
          <p:cNvPr id="1778" name="Google Shape;1778;p112"/>
          <p:cNvPicPr preferRelativeResize="0"/>
          <p:nvPr/>
        </p:nvPicPr>
        <p:blipFill>
          <a:blip r:embed="rId3">
            <a:alphaModFix/>
          </a:blip>
          <a:stretch>
            <a:fillRect/>
          </a:stretch>
        </p:blipFill>
        <p:spPr>
          <a:xfrm>
            <a:off x="3836150" y="3299750"/>
            <a:ext cx="4002400" cy="16368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113"/>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display: flex</a:t>
            </a:r>
            <a:endParaRPr/>
          </a:p>
        </p:txBody>
      </p:sp>
      <p:sp>
        <p:nvSpPr>
          <p:cNvPr id="1784" name="Google Shape;1784;p113"/>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Just like with grid, if you want to use the properties that are associated with a certain type of display, the first thing you need to do it is declare the display type. </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There is also display: inline-flex but don’t use that one.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14"/>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vs. Flexbox</a:t>
            </a:r>
            <a:endParaRPr/>
          </a:p>
        </p:txBody>
      </p:sp>
      <p:sp>
        <p:nvSpPr>
          <p:cNvPr id="1790" name="Google Shape;1790;p114"/>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Grid has its focus on the cells and laying out the grid before hand so that it can be filled in. </a:t>
            </a:r>
            <a:endParaRPr/>
          </a:p>
          <a:p>
            <a:pPr indent="-381000" lvl="0" marL="457200" rtl="0" algn="l">
              <a:spcBef>
                <a:spcPts val="1000"/>
              </a:spcBef>
              <a:spcAft>
                <a:spcPts val="0"/>
              </a:spcAft>
              <a:buSzPts val="2400"/>
              <a:buChar char="●"/>
            </a:pPr>
            <a:r>
              <a:rPr lang="en"/>
              <a:t>Flexbox instead focuses on the items in the container, there aren’t cells in the container like there are in grid.</a:t>
            </a:r>
            <a:endParaRPr/>
          </a:p>
          <a:p>
            <a:pPr indent="-381000" lvl="0" marL="457200" rtl="0" algn="l">
              <a:spcBef>
                <a:spcPts val="1000"/>
              </a:spcBef>
              <a:spcAft>
                <a:spcPts val="1000"/>
              </a:spcAft>
              <a:buSzPts val="2400"/>
              <a:buChar char="●"/>
            </a:pPr>
            <a:r>
              <a:rPr lang="en"/>
              <a:t>Items in the container and treated similarly to the cells but they have a lot more flexibility and are not locked into the </a:t>
            </a:r>
            <a:r>
              <a:rPr lang="en"/>
              <a:t>grid</a:t>
            </a:r>
            <a:r>
              <a:rPr lang="en"/>
              <a:t> cells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11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flex-direction</a:t>
            </a:r>
            <a:endParaRPr/>
          </a:p>
        </p:txBody>
      </p:sp>
      <p:sp>
        <p:nvSpPr>
          <p:cNvPr id="1796" name="Google Shape;1796;p115"/>
          <p:cNvSpPr txBox="1"/>
          <p:nvPr>
            <p:ph idx="1" type="body"/>
          </p:nvPr>
        </p:nvSpPr>
        <p:spPr>
          <a:xfrm>
            <a:off x="623750" y="1162125"/>
            <a:ext cx="4797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first thing you need to decide when you use flex is which direction the overflowing will happen. </a:t>
            </a:r>
            <a:endParaRPr/>
          </a:p>
          <a:p>
            <a:pPr indent="-368300" lvl="1" marL="914400" rtl="0" algn="l">
              <a:spcBef>
                <a:spcPts val="1000"/>
              </a:spcBef>
              <a:spcAft>
                <a:spcPts val="0"/>
              </a:spcAft>
              <a:buSzPts val="2200"/>
              <a:buChar char="○"/>
            </a:pPr>
            <a:r>
              <a:rPr lang="en"/>
              <a:t>Row (default)</a:t>
            </a:r>
            <a:endParaRPr/>
          </a:p>
          <a:p>
            <a:pPr indent="-368300" lvl="1" marL="914400" rtl="0" algn="l">
              <a:spcBef>
                <a:spcPts val="1000"/>
              </a:spcBef>
              <a:spcAft>
                <a:spcPts val="0"/>
              </a:spcAft>
              <a:buSzPts val="2200"/>
              <a:buChar char="○"/>
            </a:pPr>
            <a:r>
              <a:rPr lang="en"/>
              <a:t>r</a:t>
            </a:r>
            <a:r>
              <a:rPr lang="en"/>
              <a:t>ow-reverse</a:t>
            </a:r>
            <a:endParaRPr/>
          </a:p>
          <a:p>
            <a:pPr indent="-368300" lvl="1" marL="914400" rtl="0" algn="l">
              <a:spcBef>
                <a:spcPts val="1000"/>
              </a:spcBef>
              <a:spcAft>
                <a:spcPts val="0"/>
              </a:spcAft>
              <a:buSzPts val="2200"/>
              <a:buChar char="○"/>
            </a:pPr>
            <a:r>
              <a:rPr lang="en"/>
              <a:t>c</a:t>
            </a:r>
            <a:r>
              <a:rPr lang="en"/>
              <a:t>olumn</a:t>
            </a:r>
            <a:endParaRPr/>
          </a:p>
          <a:p>
            <a:pPr indent="-368300" lvl="1" marL="914400" rtl="0" algn="l">
              <a:spcBef>
                <a:spcPts val="1000"/>
              </a:spcBef>
              <a:spcAft>
                <a:spcPts val="1000"/>
              </a:spcAft>
              <a:buSzPts val="2200"/>
              <a:buChar char="○"/>
            </a:pPr>
            <a:r>
              <a:rPr lang="en"/>
              <a:t>column-reverse</a:t>
            </a:r>
            <a:endParaRPr/>
          </a:p>
        </p:txBody>
      </p:sp>
      <p:pic>
        <p:nvPicPr>
          <p:cNvPr id="1797" name="Google Shape;1797;p115"/>
          <p:cNvPicPr preferRelativeResize="0"/>
          <p:nvPr/>
        </p:nvPicPr>
        <p:blipFill>
          <a:blip r:embed="rId3">
            <a:alphaModFix/>
          </a:blip>
          <a:stretch>
            <a:fillRect/>
          </a:stretch>
        </p:blipFill>
        <p:spPr>
          <a:xfrm>
            <a:off x="6056975" y="775150"/>
            <a:ext cx="2297400" cy="1439875"/>
          </a:xfrm>
          <a:prstGeom prst="rect">
            <a:avLst/>
          </a:prstGeom>
          <a:noFill/>
          <a:ln>
            <a:noFill/>
          </a:ln>
        </p:spPr>
      </p:pic>
      <p:pic>
        <p:nvPicPr>
          <p:cNvPr id="1798" name="Google Shape;1798;p115"/>
          <p:cNvPicPr preferRelativeResize="0"/>
          <p:nvPr/>
        </p:nvPicPr>
        <p:blipFill>
          <a:blip r:embed="rId4">
            <a:alphaModFix/>
          </a:blip>
          <a:stretch>
            <a:fillRect/>
          </a:stretch>
        </p:blipFill>
        <p:spPr>
          <a:xfrm>
            <a:off x="6153013" y="2571758"/>
            <a:ext cx="1927341" cy="2319342"/>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1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Flex-Direction - Practice time</a:t>
            </a:r>
            <a:endParaRPr/>
          </a:p>
        </p:txBody>
      </p:sp>
      <p:sp>
        <p:nvSpPr>
          <p:cNvPr id="1804" name="Google Shape;1804;p116"/>
          <p:cNvSpPr txBox="1"/>
          <p:nvPr>
            <p:ph idx="1" type="body"/>
          </p:nvPr>
        </p:nvSpPr>
        <p:spPr>
          <a:xfrm>
            <a:off x="594225" y="2485850"/>
            <a:ext cx="7227600" cy="2472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Open up VSCode</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17"/>
          <p:cNvSpPr txBox="1"/>
          <p:nvPr>
            <p:ph type="title"/>
          </p:nvPr>
        </p:nvSpPr>
        <p:spPr>
          <a:xfrm>
            <a:off x="530500" y="29722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flex-wrap</a:t>
            </a:r>
            <a:endParaRPr/>
          </a:p>
        </p:txBody>
      </p:sp>
      <p:sp>
        <p:nvSpPr>
          <p:cNvPr id="1810" name="Google Shape;1810;p117"/>
          <p:cNvSpPr txBox="1"/>
          <p:nvPr>
            <p:ph idx="1" type="body"/>
          </p:nvPr>
        </p:nvSpPr>
        <p:spPr>
          <a:xfrm>
            <a:off x="462225" y="1079875"/>
            <a:ext cx="8003400" cy="3906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By default flex items will try to fit all on one line but you can change that as needed.</a:t>
            </a:r>
            <a:endParaRPr/>
          </a:p>
          <a:p>
            <a:pPr indent="0" lvl="0" marL="0" rtl="0" algn="l">
              <a:spcBef>
                <a:spcPts val="1000"/>
              </a:spcBef>
              <a:spcAft>
                <a:spcPts val="0"/>
              </a:spcAft>
              <a:buNone/>
            </a:pPr>
            <a:r>
              <a:t/>
            </a:r>
            <a:endParaRPr/>
          </a:p>
          <a:p>
            <a:pPr indent="-368300" lvl="1" marL="914400" rtl="0" algn="l">
              <a:spcBef>
                <a:spcPts val="1000"/>
              </a:spcBef>
              <a:spcAft>
                <a:spcPts val="0"/>
              </a:spcAft>
              <a:buSzPts val="2200"/>
              <a:buChar char="○"/>
            </a:pPr>
            <a:r>
              <a:rPr lang="en"/>
              <a:t>n</a:t>
            </a:r>
            <a:r>
              <a:rPr lang="en"/>
              <a:t>owra</a:t>
            </a:r>
            <a:r>
              <a:rPr lang="en"/>
              <a:t>p (default) </a:t>
            </a:r>
            <a:endParaRPr/>
          </a:p>
          <a:p>
            <a:pPr indent="-368300" lvl="1" marL="914400" rtl="0" algn="l">
              <a:spcBef>
                <a:spcPts val="1000"/>
              </a:spcBef>
              <a:spcAft>
                <a:spcPts val="0"/>
              </a:spcAft>
              <a:buSzPts val="2200"/>
              <a:buChar char="○"/>
            </a:pPr>
            <a:r>
              <a:rPr lang="en"/>
              <a:t>w</a:t>
            </a:r>
            <a:r>
              <a:rPr lang="en"/>
              <a:t>rap </a:t>
            </a:r>
            <a:endParaRPr/>
          </a:p>
          <a:p>
            <a:pPr indent="-368300" lvl="1" marL="914400" rtl="0" algn="l">
              <a:spcBef>
                <a:spcPts val="1000"/>
              </a:spcBef>
              <a:spcAft>
                <a:spcPts val="1000"/>
              </a:spcAft>
              <a:buSzPts val="2200"/>
              <a:buChar char="○"/>
            </a:pPr>
            <a:r>
              <a:rPr lang="en"/>
              <a:t>wrap-reverse</a:t>
            </a:r>
            <a:endParaRPr/>
          </a:p>
        </p:txBody>
      </p:sp>
      <p:pic>
        <p:nvPicPr>
          <p:cNvPr id="1811" name="Google Shape;1811;p117"/>
          <p:cNvPicPr preferRelativeResize="0"/>
          <p:nvPr/>
        </p:nvPicPr>
        <p:blipFill>
          <a:blip r:embed="rId3">
            <a:alphaModFix/>
          </a:blip>
          <a:stretch>
            <a:fillRect/>
          </a:stretch>
        </p:blipFill>
        <p:spPr>
          <a:xfrm>
            <a:off x="3926925" y="2444875"/>
            <a:ext cx="4930550" cy="22871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118"/>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Flex Wrap - Practice time</a:t>
            </a:r>
            <a:endParaRPr/>
          </a:p>
        </p:txBody>
      </p:sp>
      <p:sp>
        <p:nvSpPr>
          <p:cNvPr id="1817" name="Google Shape;1817;p118"/>
          <p:cNvSpPr txBox="1"/>
          <p:nvPr>
            <p:ph idx="1" type="body"/>
          </p:nvPr>
        </p:nvSpPr>
        <p:spPr>
          <a:xfrm>
            <a:off x="2637000" y="2501775"/>
            <a:ext cx="6132000" cy="2374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VSCode time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1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justify-content</a:t>
            </a:r>
            <a:endParaRPr/>
          </a:p>
        </p:txBody>
      </p:sp>
      <p:sp>
        <p:nvSpPr>
          <p:cNvPr id="1823" name="Google Shape;1823;p119"/>
          <p:cNvSpPr txBox="1"/>
          <p:nvPr>
            <p:ph idx="1" type="body"/>
          </p:nvPr>
        </p:nvSpPr>
        <p:spPr>
          <a:xfrm>
            <a:off x="594225" y="1434450"/>
            <a:ext cx="7227600" cy="352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It is important to say which way the flex items should be aligned within the container along the main axis (horizontal for flex-direction: row or vertical for column)</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These work very similarly to grid so I will just show the pictures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20"/>
          <p:cNvSpPr txBox="1"/>
          <p:nvPr>
            <p:ph type="ctrTitle"/>
          </p:nvPr>
        </p:nvSpPr>
        <p:spPr>
          <a:xfrm>
            <a:off x="879681" y="1550975"/>
            <a:ext cx="2134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t>
            </a:r>
            <a:r>
              <a:rPr lang="en"/>
              <a:t>lex-start </a:t>
            </a:r>
            <a:endParaRPr/>
          </a:p>
        </p:txBody>
      </p:sp>
      <p:sp>
        <p:nvSpPr>
          <p:cNvPr id="1829" name="Google Shape;1829;p120"/>
          <p:cNvSpPr txBox="1"/>
          <p:nvPr>
            <p:ph idx="2" type="ctrTitle"/>
          </p:nvPr>
        </p:nvSpPr>
        <p:spPr>
          <a:xfrm>
            <a:off x="3504750" y="1550975"/>
            <a:ext cx="2134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center</a:t>
            </a:r>
            <a:endParaRPr/>
          </a:p>
        </p:txBody>
      </p:sp>
      <p:sp>
        <p:nvSpPr>
          <p:cNvPr id="1830" name="Google Shape;1830;p120"/>
          <p:cNvSpPr txBox="1"/>
          <p:nvPr>
            <p:ph idx="4" type="ctrTitle"/>
          </p:nvPr>
        </p:nvSpPr>
        <p:spPr>
          <a:xfrm>
            <a:off x="6245698" y="1550975"/>
            <a:ext cx="1789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space-around</a:t>
            </a:r>
            <a:endParaRPr/>
          </a:p>
        </p:txBody>
      </p:sp>
      <p:sp>
        <p:nvSpPr>
          <p:cNvPr id="1831" name="Google Shape;1831;p120"/>
          <p:cNvSpPr txBox="1"/>
          <p:nvPr>
            <p:ph idx="6" type="ctrTitle"/>
          </p:nvPr>
        </p:nvSpPr>
        <p:spPr>
          <a:xfrm>
            <a:off x="879675" y="3252112"/>
            <a:ext cx="2134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flex-end</a:t>
            </a:r>
            <a:endParaRPr/>
          </a:p>
        </p:txBody>
      </p:sp>
      <p:sp>
        <p:nvSpPr>
          <p:cNvPr id="1832" name="Google Shape;1832;p120"/>
          <p:cNvSpPr txBox="1"/>
          <p:nvPr>
            <p:ph idx="8" type="ctrTitle"/>
          </p:nvPr>
        </p:nvSpPr>
        <p:spPr>
          <a:xfrm>
            <a:off x="3504762" y="3252100"/>
            <a:ext cx="2134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space-between</a:t>
            </a:r>
            <a:endParaRPr/>
          </a:p>
        </p:txBody>
      </p:sp>
      <p:sp>
        <p:nvSpPr>
          <p:cNvPr id="1833" name="Google Shape;1833;p120"/>
          <p:cNvSpPr txBox="1"/>
          <p:nvPr>
            <p:ph idx="13" type="ctrTitle"/>
          </p:nvPr>
        </p:nvSpPr>
        <p:spPr>
          <a:xfrm>
            <a:off x="6051763" y="3252100"/>
            <a:ext cx="2134500" cy="4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space-evenly</a:t>
            </a:r>
            <a:endParaRPr/>
          </a:p>
        </p:txBody>
      </p:sp>
      <p:sp>
        <p:nvSpPr>
          <p:cNvPr id="1834" name="Google Shape;1834;p120"/>
          <p:cNvSpPr txBox="1"/>
          <p:nvPr>
            <p:ph idx="15" type="title"/>
          </p:nvPr>
        </p:nvSpPr>
        <p:spPr>
          <a:xfrm>
            <a:off x="454525" y="2596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justify-content</a:t>
            </a:r>
            <a:endParaRPr/>
          </a:p>
        </p:txBody>
      </p:sp>
      <p:pic>
        <p:nvPicPr>
          <p:cNvPr id="1835" name="Google Shape;1835;p120"/>
          <p:cNvPicPr preferRelativeResize="0"/>
          <p:nvPr/>
        </p:nvPicPr>
        <p:blipFill>
          <a:blip r:embed="rId3">
            <a:alphaModFix/>
          </a:blip>
          <a:stretch>
            <a:fillRect/>
          </a:stretch>
        </p:blipFill>
        <p:spPr>
          <a:xfrm>
            <a:off x="877175" y="2123258"/>
            <a:ext cx="2367246" cy="448500"/>
          </a:xfrm>
          <a:prstGeom prst="rect">
            <a:avLst/>
          </a:prstGeom>
          <a:noFill/>
          <a:ln>
            <a:noFill/>
          </a:ln>
        </p:spPr>
      </p:pic>
      <p:pic>
        <p:nvPicPr>
          <p:cNvPr id="1836" name="Google Shape;1836;p120"/>
          <p:cNvPicPr preferRelativeResize="0"/>
          <p:nvPr/>
        </p:nvPicPr>
        <p:blipFill>
          <a:blip r:embed="rId4">
            <a:alphaModFix/>
          </a:blip>
          <a:stretch>
            <a:fillRect/>
          </a:stretch>
        </p:blipFill>
        <p:spPr>
          <a:xfrm>
            <a:off x="750785" y="3745432"/>
            <a:ext cx="2493636" cy="448500"/>
          </a:xfrm>
          <a:prstGeom prst="rect">
            <a:avLst/>
          </a:prstGeom>
          <a:noFill/>
          <a:ln>
            <a:noFill/>
          </a:ln>
        </p:spPr>
      </p:pic>
      <p:pic>
        <p:nvPicPr>
          <p:cNvPr id="1837" name="Google Shape;1837;p120"/>
          <p:cNvPicPr preferRelativeResize="0"/>
          <p:nvPr/>
        </p:nvPicPr>
        <p:blipFill>
          <a:blip r:embed="rId5">
            <a:alphaModFix/>
          </a:blip>
          <a:stretch>
            <a:fillRect/>
          </a:stretch>
        </p:blipFill>
        <p:spPr>
          <a:xfrm>
            <a:off x="3325178" y="2119482"/>
            <a:ext cx="2493649" cy="456028"/>
          </a:xfrm>
          <a:prstGeom prst="rect">
            <a:avLst/>
          </a:prstGeom>
          <a:noFill/>
          <a:ln>
            <a:noFill/>
          </a:ln>
        </p:spPr>
      </p:pic>
      <p:pic>
        <p:nvPicPr>
          <p:cNvPr id="1838" name="Google Shape;1838;p120"/>
          <p:cNvPicPr preferRelativeResize="0"/>
          <p:nvPr/>
        </p:nvPicPr>
        <p:blipFill>
          <a:blip r:embed="rId6">
            <a:alphaModFix/>
          </a:blip>
          <a:stretch>
            <a:fillRect/>
          </a:stretch>
        </p:blipFill>
        <p:spPr>
          <a:xfrm>
            <a:off x="3325164" y="3745407"/>
            <a:ext cx="2554457" cy="456025"/>
          </a:xfrm>
          <a:prstGeom prst="rect">
            <a:avLst/>
          </a:prstGeom>
          <a:noFill/>
          <a:ln>
            <a:noFill/>
          </a:ln>
        </p:spPr>
      </p:pic>
      <p:pic>
        <p:nvPicPr>
          <p:cNvPr id="1839" name="Google Shape;1839;p120"/>
          <p:cNvPicPr preferRelativeResize="0"/>
          <p:nvPr/>
        </p:nvPicPr>
        <p:blipFill>
          <a:blip r:embed="rId7">
            <a:alphaModFix/>
          </a:blip>
          <a:stretch>
            <a:fillRect/>
          </a:stretch>
        </p:blipFill>
        <p:spPr>
          <a:xfrm>
            <a:off x="5899572" y="2119475"/>
            <a:ext cx="2530203" cy="456025"/>
          </a:xfrm>
          <a:prstGeom prst="rect">
            <a:avLst/>
          </a:prstGeom>
          <a:noFill/>
          <a:ln>
            <a:noFill/>
          </a:ln>
        </p:spPr>
      </p:pic>
      <p:pic>
        <p:nvPicPr>
          <p:cNvPr id="1840" name="Google Shape;1840;p120"/>
          <p:cNvPicPr preferRelativeResize="0"/>
          <p:nvPr/>
        </p:nvPicPr>
        <p:blipFill>
          <a:blip r:embed="rId8">
            <a:alphaModFix/>
          </a:blip>
          <a:stretch>
            <a:fillRect/>
          </a:stretch>
        </p:blipFill>
        <p:spPr>
          <a:xfrm>
            <a:off x="5960381" y="3745400"/>
            <a:ext cx="2552268" cy="456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ian Food Workshop by Slidesgo">
  <a:themeElements>
    <a:clrScheme name="Simple Light">
      <a:dk1>
        <a:srgbClr val="FFFFFF"/>
      </a:dk1>
      <a:lt1>
        <a:srgbClr val="1B1B1B"/>
      </a:lt1>
      <a:dk2>
        <a:srgbClr val="F5CDB2"/>
      </a:dk2>
      <a:lt2>
        <a:srgbClr val="EEEEEE"/>
      </a:lt2>
      <a:accent1>
        <a:srgbClr val="FFE6D5"/>
      </a:accent1>
      <a:accent2>
        <a:srgbClr val="FFCFAF"/>
      </a:accent2>
      <a:accent3>
        <a:srgbClr val="F8C7A5"/>
      </a:accent3>
      <a:accent4>
        <a:srgbClr val="A78F7E"/>
      </a:accent4>
      <a:accent5>
        <a:srgbClr val="EE9458"/>
      </a:accent5>
      <a:accent6>
        <a:srgbClr val="FFE6D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